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AD33"/>
    <a:srgbClr val="FFABFF"/>
    <a:srgbClr val="FF8CFC"/>
    <a:srgbClr val="E095E1"/>
    <a:srgbClr val="BE7EBE"/>
    <a:srgbClr val="FFDDFE"/>
    <a:srgbClr val="FA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/>
    <p:restoredTop sz="94626"/>
  </p:normalViewPr>
  <p:slideViewPr>
    <p:cSldViewPr snapToGrid="0">
      <p:cViewPr varScale="1">
        <p:scale>
          <a:sx n="121" d="100"/>
          <a:sy n="121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AEEAC-67FF-4840-85A9-F3712649BA27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98699-7F4C-BA48-BF97-DB4BB096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98699-7F4C-BA48-BF97-DB4BB096F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32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98699-7F4C-BA48-BF97-DB4BB096F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FD-B267-6E92-AE33-E7251AD32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F7BB6-064F-BBCE-B3C8-13EAE25DE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3645-F0E0-B6DD-F263-34763A69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C29D-B431-A9BD-9E31-8EEECE12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4BA5-8136-D199-CE4D-B604069A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A5B6-6203-26E8-4ECB-D2AB2A5C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1C944-736B-653A-E212-38023F887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56FC6-8E96-33A4-1B44-0C8CAE18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340A-5ADB-1411-E145-FCF6D3B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CBF4-31E6-BE85-3C00-6E3FE8C9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901CE-52F8-72A9-8A2D-A41E23E3B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ED0EE-1AA7-7EA3-E4EB-99D52166E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526F-A45C-4BCB-0355-7FFB081C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216B-B2A2-A4D8-8CFA-4DA3F559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917E8-2621-7ECD-6B17-3A55127F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1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1AFE-B2C5-F002-6E45-178BA9B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AE96-1C07-F66A-9B4F-056F94D1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DA498-6921-D530-7318-FB3D71FE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05E50-A152-CE31-AC73-7D349833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1E95-E94B-0B9A-62B3-D2B836E6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5952-978F-C53E-8705-3C05EB54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3B83E-DBDE-1583-49B6-CE03F1B7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AE9F-74E7-C15E-F151-623CCCF2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3A87-B9C7-EDA1-442D-AE34A25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0F43B-F518-CDD8-86D4-B4FB459A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1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B53D-5009-9752-E731-1031C06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CCAC-B2B4-4B89-E5C1-0C097BDC3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A5CF5-097C-AE31-666C-4346AFBA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B9AD6-FD26-A632-5B25-2E9AC149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69B40-FFC9-1A54-B3BB-C8A67BAB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B48BC-C201-2518-2489-DED4E53B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7F4C-AF09-522B-FA9F-3E25DB14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16B5D-FD02-8FF3-0ED4-4AE64906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77FE2-59BE-1F39-135E-9787B5CDB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09DCD-240D-A28E-8879-FF3173ED4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48F04-040D-47E8-63FC-D5F31BFEC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0CBEE-B7B0-4EF8-D77C-2BD3E4A2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C57C2-C97C-F9DA-34E2-B0DDA32B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9E105-D5E7-7EFA-9215-1867E59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8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5D8B-ECDD-BE34-C90D-F88C0398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A4F2D-727C-1BC7-4695-0CA4BF06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3A3CC-78D0-6833-7416-D06480E5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86C51-8532-D342-6E53-2806FBF4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5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E20AF-0B1A-3966-3F34-6DBF6144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70CC7-877D-77E5-DA4A-72A0FC25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A3655-0EEF-14A9-7F42-AD4222C9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8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8E30-8463-04EA-6D06-78A3034C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D205-5778-116B-98BF-D02D580C7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815ED-0E43-4B54-0578-372052591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0EFCF-E8BC-EC02-6A5A-326850E5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89137-D004-A750-30BE-90B0C9CD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ABFC4-AA9D-52AC-7A3A-260985BD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9284-72DF-E5B7-9FEC-A7C3996D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9EB28-6A3F-98C8-A50B-63787CCF9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25DC3-BB13-DCC0-4D24-99066873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9D440-0C64-9B40-945E-2AF98086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AE39-EE1F-9040-B805-73A0B32E8AB2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51E4C-10BE-DF1D-1CC2-9A255E7E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BDF68-EC12-4AD5-8412-91B0F38A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0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E5CD6-63F0-1E11-63F5-70AF5109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3A361-1121-FF23-7179-30D76639F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0E1B-B2E8-7B59-C902-32CF87D25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6AE39-EE1F-9040-B805-73A0B32E8AB2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16809-DFE3-6FAA-03E2-3B7025DB7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E0B4A-45C6-0EAB-9554-F3047F685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EF092-91E6-984C-BF4F-462DAEFF2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8B68-AE92-CF02-5E72-ACB8781BF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ltertools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08317-2602-01FD-3C04-BAF18FA7D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Graphics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907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FA05E48-90C3-F9C9-BEB2-E2EC910C9916}"/>
              </a:ext>
            </a:extLst>
          </p:cNvPr>
          <p:cNvSpPr/>
          <p:nvPr/>
        </p:nvSpPr>
        <p:spPr>
          <a:xfrm>
            <a:off x="3333447" y="1878224"/>
            <a:ext cx="3472090" cy="4832612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85AAB010-2227-975C-1FA4-5B574CD6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91"/>
            <a:ext cx="12192000" cy="317933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+mn-lt"/>
              </a:rPr>
              <a:t>Column Key Graphic (for Vignette) – </a:t>
            </a:r>
            <a:r>
              <a:rPr lang="en-US" sz="2400" b="1" dirty="0">
                <a:latin typeface="+mn-lt"/>
              </a:rPr>
              <a:t>VERSION 2</a:t>
            </a:r>
            <a:endParaRPr lang="en-US" sz="2400" dirty="0"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EC9150-EEF3-6A9A-EE55-E96883A4ABDA}"/>
              </a:ext>
            </a:extLst>
          </p:cNvPr>
          <p:cNvGrpSpPr/>
          <p:nvPr/>
        </p:nvGrpSpPr>
        <p:grpSpPr>
          <a:xfrm>
            <a:off x="3976823" y="2103256"/>
            <a:ext cx="2185338" cy="801833"/>
            <a:chOff x="1478047" y="1769427"/>
            <a:chExt cx="2185338" cy="80183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738B85-D6CC-3789-66B1-F0BC872DFF3F}"/>
                </a:ext>
              </a:extLst>
            </p:cNvPr>
            <p:cNvSpPr/>
            <p:nvPr/>
          </p:nvSpPr>
          <p:spPr>
            <a:xfrm>
              <a:off x="1478047" y="1769428"/>
              <a:ext cx="661337" cy="400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Site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7D47D8-6010-C36F-A9F0-D4876188C2BB}"/>
                </a:ext>
              </a:extLst>
            </p:cNvPr>
            <p:cNvSpPr/>
            <p:nvPr/>
          </p:nvSpPr>
          <p:spPr>
            <a:xfrm>
              <a:off x="2136391" y="1769427"/>
              <a:ext cx="692018" cy="400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B801006-B8E0-FE2F-255D-9C33CEF1291E}"/>
                </a:ext>
              </a:extLst>
            </p:cNvPr>
            <p:cNvSpPr/>
            <p:nvPr/>
          </p:nvSpPr>
          <p:spPr>
            <a:xfrm>
              <a:off x="2823130" y="1769427"/>
              <a:ext cx="840254" cy="400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Bugs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C95DD60-6042-6071-41EA-3A7AD7FBE740}"/>
                </a:ext>
              </a:extLst>
            </p:cNvPr>
            <p:cNvSpPr/>
            <p:nvPr/>
          </p:nvSpPr>
          <p:spPr>
            <a:xfrm>
              <a:off x="1478047" y="2170343"/>
              <a:ext cx="661337" cy="4009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083141D-7B4B-A2A9-CB1B-173530164C2D}"/>
                </a:ext>
              </a:extLst>
            </p:cNvPr>
            <p:cNvSpPr/>
            <p:nvPr/>
          </p:nvSpPr>
          <p:spPr>
            <a:xfrm>
              <a:off x="2136391" y="2170342"/>
              <a:ext cx="692018" cy="4009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77A2739-57A0-D096-22EE-E209B11C530A}"/>
                </a:ext>
              </a:extLst>
            </p:cNvPr>
            <p:cNvSpPr/>
            <p:nvPr/>
          </p:nvSpPr>
          <p:spPr>
            <a:xfrm>
              <a:off x="2823131" y="2170342"/>
              <a:ext cx="840254" cy="4009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D9B2280-98A3-CBDD-4491-8BFE29EEBEBC}"/>
              </a:ext>
            </a:extLst>
          </p:cNvPr>
          <p:cNvGrpSpPr/>
          <p:nvPr/>
        </p:nvGrpSpPr>
        <p:grpSpPr>
          <a:xfrm>
            <a:off x="109131" y="583463"/>
            <a:ext cx="2880992" cy="2255273"/>
            <a:chOff x="4047968" y="770333"/>
            <a:chExt cx="2880992" cy="2255273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C64D511-BC2E-93C3-34EB-5A0C18C9A678}"/>
                </a:ext>
              </a:extLst>
            </p:cNvPr>
            <p:cNvSpPr/>
            <p:nvPr/>
          </p:nvSpPr>
          <p:spPr>
            <a:xfrm>
              <a:off x="4511581" y="1516670"/>
              <a:ext cx="2417379" cy="1508936"/>
            </a:xfrm>
            <a:prstGeom prst="roundRect">
              <a:avLst/>
            </a:prstGeom>
            <a:solidFill>
              <a:srgbClr val="D9D9D9">
                <a:alpha val="37707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22C6F35-C7E9-40D9-FC47-CAE3AF5F0F5A}"/>
                </a:ext>
              </a:extLst>
            </p:cNvPr>
            <p:cNvGrpSpPr/>
            <p:nvPr/>
          </p:nvGrpSpPr>
          <p:grpSpPr>
            <a:xfrm>
              <a:off x="4774338" y="1667821"/>
              <a:ext cx="1891864" cy="1206635"/>
              <a:chOff x="3754528" y="844806"/>
              <a:chExt cx="1891864" cy="120663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DD718DE-E4F6-3CC4-053F-F699505248B1}"/>
                  </a:ext>
                </a:extLst>
              </p:cNvPr>
              <p:cNvGrpSpPr/>
              <p:nvPr/>
            </p:nvGrpSpPr>
            <p:grpSpPr>
              <a:xfrm>
                <a:off x="3754528" y="844806"/>
                <a:ext cx="938463" cy="409010"/>
                <a:chOff x="838200" y="2112052"/>
                <a:chExt cx="1828800" cy="87674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6FD6E93-D8AE-441B-ECDD-102EA771D122}"/>
                    </a:ext>
                  </a:extLst>
                </p:cNvPr>
                <p:cNvSpPr/>
                <p:nvPr/>
              </p:nvSpPr>
              <p:spPr>
                <a:xfrm>
                  <a:off x="838200" y="2112052"/>
                  <a:ext cx="914400" cy="30121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DD02EEF-4323-4D1E-4944-9E75E0469E48}"/>
                    </a:ext>
                  </a:extLst>
                </p:cNvPr>
                <p:cNvSpPr/>
                <p:nvPr/>
              </p:nvSpPr>
              <p:spPr>
                <a:xfrm>
                  <a:off x="1752600" y="2112052"/>
                  <a:ext cx="914400" cy="30121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54DBE23-C538-510D-4FE9-DA748A3E5FA6}"/>
                    </a:ext>
                  </a:extLst>
                </p:cNvPr>
                <p:cNvSpPr/>
                <p:nvPr/>
              </p:nvSpPr>
              <p:spPr>
                <a:xfrm>
                  <a:off x="838200" y="2413265"/>
                  <a:ext cx="914400" cy="5755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149AF0F-74E7-DDFC-A679-064A1C2F4B93}"/>
                    </a:ext>
                  </a:extLst>
                </p:cNvPr>
                <p:cNvSpPr/>
                <p:nvPr/>
              </p:nvSpPr>
              <p:spPr>
                <a:xfrm>
                  <a:off x="1752600" y="2413265"/>
                  <a:ext cx="914400" cy="5755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39425DC-9700-8E49-FA5B-FC5545FA9986}"/>
                  </a:ext>
                </a:extLst>
              </p:cNvPr>
              <p:cNvGrpSpPr/>
              <p:nvPr/>
            </p:nvGrpSpPr>
            <p:grpSpPr>
              <a:xfrm>
                <a:off x="3915918" y="1105449"/>
                <a:ext cx="1407695" cy="409010"/>
                <a:chOff x="838200" y="2112052"/>
                <a:chExt cx="2743200" cy="87674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023329-BE13-C3B3-D074-6A5208F7C00B}"/>
                    </a:ext>
                  </a:extLst>
                </p:cNvPr>
                <p:cNvSpPr/>
                <p:nvPr/>
              </p:nvSpPr>
              <p:spPr>
                <a:xfrm>
                  <a:off x="838200" y="2112052"/>
                  <a:ext cx="914400" cy="301214"/>
                </a:xfrm>
                <a:prstGeom prst="rect">
                  <a:avLst/>
                </a:prstGeom>
                <a:solidFill>
                  <a:srgbClr val="FFAB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394F62B-D740-7638-DFD8-89BDA1B4DA00}"/>
                    </a:ext>
                  </a:extLst>
                </p:cNvPr>
                <p:cNvSpPr/>
                <p:nvPr/>
              </p:nvSpPr>
              <p:spPr>
                <a:xfrm>
                  <a:off x="1752600" y="2112052"/>
                  <a:ext cx="914400" cy="301214"/>
                </a:xfrm>
                <a:prstGeom prst="rect">
                  <a:avLst/>
                </a:prstGeom>
                <a:solidFill>
                  <a:srgbClr val="FFAB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843B7A7-1DDD-BBBA-1B0A-0195AB4CB9C5}"/>
                    </a:ext>
                  </a:extLst>
                </p:cNvPr>
                <p:cNvSpPr/>
                <p:nvPr/>
              </p:nvSpPr>
              <p:spPr>
                <a:xfrm>
                  <a:off x="2667000" y="2112052"/>
                  <a:ext cx="914400" cy="301214"/>
                </a:xfrm>
                <a:prstGeom prst="rect">
                  <a:avLst/>
                </a:prstGeom>
                <a:solidFill>
                  <a:srgbClr val="FFAB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E00F253-DE04-37BB-3A7B-06103D38C324}"/>
                    </a:ext>
                  </a:extLst>
                </p:cNvPr>
                <p:cNvSpPr/>
                <p:nvPr/>
              </p:nvSpPr>
              <p:spPr>
                <a:xfrm>
                  <a:off x="838200" y="2413265"/>
                  <a:ext cx="914400" cy="575535"/>
                </a:xfrm>
                <a:prstGeom prst="rect">
                  <a:avLst/>
                </a:prstGeom>
                <a:solidFill>
                  <a:srgbClr val="FFDD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239EDD1-CE72-0A48-177E-C8C4FC9E39A2}"/>
                    </a:ext>
                  </a:extLst>
                </p:cNvPr>
                <p:cNvSpPr/>
                <p:nvPr/>
              </p:nvSpPr>
              <p:spPr>
                <a:xfrm>
                  <a:off x="1752600" y="2413265"/>
                  <a:ext cx="914400" cy="575535"/>
                </a:xfrm>
                <a:prstGeom prst="rect">
                  <a:avLst/>
                </a:prstGeom>
                <a:solidFill>
                  <a:srgbClr val="FFDD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4729AD1-A9D7-44F6-8AAD-4AE936E55FF3}"/>
                    </a:ext>
                  </a:extLst>
                </p:cNvPr>
                <p:cNvSpPr/>
                <p:nvPr/>
              </p:nvSpPr>
              <p:spPr>
                <a:xfrm>
                  <a:off x="2667000" y="2413265"/>
                  <a:ext cx="914400" cy="575535"/>
                </a:xfrm>
                <a:prstGeom prst="rect">
                  <a:avLst/>
                </a:prstGeom>
                <a:solidFill>
                  <a:srgbClr val="FFDD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89458A9-B611-A488-2F90-8B03BB6949F5}"/>
                  </a:ext>
                </a:extLst>
              </p:cNvPr>
              <p:cNvGrpSpPr/>
              <p:nvPr/>
            </p:nvGrpSpPr>
            <p:grpSpPr>
              <a:xfrm>
                <a:off x="4546539" y="1373940"/>
                <a:ext cx="938463" cy="409010"/>
                <a:chOff x="1752600" y="2112052"/>
                <a:chExt cx="1828800" cy="876748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46C3596-5985-CB40-5B38-67CFF96FD54E}"/>
                    </a:ext>
                  </a:extLst>
                </p:cNvPr>
                <p:cNvSpPr/>
                <p:nvPr/>
              </p:nvSpPr>
              <p:spPr>
                <a:xfrm>
                  <a:off x="1752600" y="2112052"/>
                  <a:ext cx="914400" cy="3012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AFC52EB-FCF8-D954-F20D-D4A6612A710F}"/>
                    </a:ext>
                  </a:extLst>
                </p:cNvPr>
                <p:cNvSpPr/>
                <p:nvPr/>
              </p:nvSpPr>
              <p:spPr>
                <a:xfrm>
                  <a:off x="2667000" y="2112052"/>
                  <a:ext cx="914400" cy="3012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CB6063C-2857-4E59-122F-6F58B6A8284D}"/>
                    </a:ext>
                  </a:extLst>
                </p:cNvPr>
                <p:cNvSpPr/>
                <p:nvPr/>
              </p:nvSpPr>
              <p:spPr>
                <a:xfrm>
                  <a:off x="1752600" y="2413265"/>
                  <a:ext cx="914400" cy="57553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533A08C-2C62-9C10-273D-31834A26CD88}"/>
                    </a:ext>
                  </a:extLst>
                </p:cNvPr>
                <p:cNvSpPr/>
                <p:nvPr/>
              </p:nvSpPr>
              <p:spPr>
                <a:xfrm>
                  <a:off x="2667000" y="2413265"/>
                  <a:ext cx="914400" cy="57553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13CF8C-C570-263D-721C-C5218395AE88}"/>
                  </a:ext>
                </a:extLst>
              </p:cNvPr>
              <p:cNvGrpSpPr/>
              <p:nvPr/>
            </p:nvGrpSpPr>
            <p:grpSpPr>
              <a:xfrm>
                <a:off x="4238697" y="1642431"/>
                <a:ext cx="1407695" cy="409010"/>
                <a:chOff x="838200" y="2112052"/>
                <a:chExt cx="2743200" cy="87674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0EB41ED-C140-613D-0559-A042D9E5DC45}"/>
                    </a:ext>
                  </a:extLst>
                </p:cNvPr>
                <p:cNvSpPr/>
                <p:nvPr/>
              </p:nvSpPr>
              <p:spPr>
                <a:xfrm>
                  <a:off x="838200" y="2112052"/>
                  <a:ext cx="914400" cy="3012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560D7CF-89AA-D16F-B3A9-9841E001AC29}"/>
                    </a:ext>
                  </a:extLst>
                </p:cNvPr>
                <p:cNvSpPr/>
                <p:nvPr/>
              </p:nvSpPr>
              <p:spPr>
                <a:xfrm>
                  <a:off x="1752600" y="2112052"/>
                  <a:ext cx="914400" cy="3012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5B8F251-B421-696B-AB53-E3611939F08A}"/>
                    </a:ext>
                  </a:extLst>
                </p:cNvPr>
                <p:cNvSpPr/>
                <p:nvPr/>
              </p:nvSpPr>
              <p:spPr>
                <a:xfrm>
                  <a:off x="2667000" y="2112052"/>
                  <a:ext cx="914400" cy="3012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C6BE1FA-32C3-F219-54DE-5ECD31E5557B}"/>
                    </a:ext>
                  </a:extLst>
                </p:cNvPr>
                <p:cNvSpPr/>
                <p:nvPr/>
              </p:nvSpPr>
              <p:spPr>
                <a:xfrm>
                  <a:off x="838200" y="2413265"/>
                  <a:ext cx="914400" cy="5755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C5258B5-5BA3-A11B-81B3-F958D5CCD463}"/>
                    </a:ext>
                  </a:extLst>
                </p:cNvPr>
                <p:cNvSpPr/>
                <p:nvPr/>
              </p:nvSpPr>
              <p:spPr>
                <a:xfrm>
                  <a:off x="1752600" y="2413265"/>
                  <a:ext cx="914400" cy="5755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BC50C0E-85C2-E198-71A0-0847D7FC5011}"/>
                    </a:ext>
                  </a:extLst>
                </p:cNvPr>
                <p:cNvSpPr/>
                <p:nvPr/>
              </p:nvSpPr>
              <p:spPr>
                <a:xfrm>
                  <a:off x="2667000" y="2413265"/>
                  <a:ext cx="914400" cy="5755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1026" name="Picture 2" descr="Free Folder SVG, PNG Icon, Symbol. Download Image.">
              <a:extLst>
                <a:ext uri="{FF2B5EF4-FFF2-40B4-BE49-F238E27FC236}">
                  <a16:creationId xmlns:a16="http://schemas.microsoft.com/office/drawing/2014/main" id="{72A1FD69-BDCA-4DEC-9D96-D4E2FCF001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5" t="9458" r="4655" b="9974"/>
            <a:stretch/>
          </p:blipFill>
          <p:spPr bwMode="auto">
            <a:xfrm>
              <a:off x="4047968" y="770333"/>
              <a:ext cx="796864" cy="70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F29BF9-FF53-91C4-F2E9-AA8BAF593C25}"/>
                </a:ext>
              </a:extLst>
            </p:cNvPr>
            <p:cNvSpPr txBox="1"/>
            <p:nvPr/>
          </p:nvSpPr>
          <p:spPr>
            <a:xfrm>
              <a:off x="4793037" y="1078155"/>
              <a:ext cx="2049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Raw Data Folder</a:t>
              </a:r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9757788-C050-997D-8F83-A135144073F1}"/>
              </a:ext>
            </a:extLst>
          </p:cNvPr>
          <p:cNvGrpSpPr/>
          <p:nvPr/>
        </p:nvGrpSpPr>
        <p:grpSpPr>
          <a:xfrm>
            <a:off x="4808829" y="3025993"/>
            <a:ext cx="1846646" cy="552286"/>
            <a:chOff x="5134831" y="4968366"/>
            <a:chExt cx="1846646" cy="552286"/>
          </a:xfrm>
        </p:grpSpPr>
        <p:sp>
          <p:nvSpPr>
            <p:cNvPr id="180" name="Down Arrow 179">
              <a:extLst>
                <a:ext uri="{FF2B5EF4-FFF2-40B4-BE49-F238E27FC236}">
                  <a16:creationId xmlns:a16="http://schemas.microsoft.com/office/drawing/2014/main" id="{BEC7C944-1A7F-F387-BB5F-BCA7FA20F109}"/>
                </a:ext>
              </a:extLst>
            </p:cNvPr>
            <p:cNvSpPr/>
            <p:nvPr/>
          </p:nvSpPr>
          <p:spPr>
            <a:xfrm>
              <a:off x="5134831" y="4968366"/>
              <a:ext cx="331011" cy="552286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BDC3E28-9525-544B-2540-C7289B7E3066}"/>
                </a:ext>
              </a:extLst>
            </p:cNvPr>
            <p:cNvGrpSpPr/>
            <p:nvPr/>
          </p:nvGrpSpPr>
          <p:grpSpPr>
            <a:xfrm>
              <a:off x="5558415" y="5059843"/>
              <a:ext cx="1423062" cy="369332"/>
              <a:chOff x="4411344" y="2004919"/>
              <a:chExt cx="1423062" cy="369332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66658CE-5812-038E-03E4-4AFD3D0C5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1344" y="2037915"/>
                <a:ext cx="291356" cy="29135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BC1B3E3-74C5-A166-93A9-45A7B99F3ACF}"/>
                  </a:ext>
                </a:extLst>
              </p:cNvPr>
              <p:cNvSpPr txBox="1"/>
              <p:nvPr/>
            </p:nvSpPr>
            <p:spPr>
              <a:xfrm>
                <a:off x="4668702" y="2004919"/>
                <a:ext cx="11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Fix Names</a:t>
                </a:r>
              </a:p>
            </p:txBody>
          </p:sp>
        </p:grp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BFE0AB0B-0CA5-7EA7-B8D6-0C198AB74343}"/>
              </a:ext>
            </a:extLst>
          </p:cNvPr>
          <p:cNvGrpSpPr/>
          <p:nvPr/>
        </p:nvGrpSpPr>
        <p:grpSpPr>
          <a:xfrm>
            <a:off x="3807331" y="5318955"/>
            <a:ext cx="1891864" cy="1206635"/>
            <a:chOff x="7140663" y="5171659"/>
            <a:chExt cx="1891864" cy="120663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46F6073-410D-56AD-59B4-EACF0C7A9D5B}"/>
                </a:ext>
              </a:extLst>
            </p:cNvPr>
            <p:cNvSpPr/>
            <p:nvPr/>
          </p:nvSpPr>
          <p:spPr>
            <a:xfrm>
              <a:off x="7140663" y="5171659"/>
              <a:ext cx="469231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DE03A33-14BD-C8EC-C4BD-56FE32E98DA0}"/>
                </a:ext>
              </a:extLst>
            </p:cNvPr>
            <p:cNvSpPr/>
            <p:nvPr/>
          </p:nvSpPr>
          <p:spPr>
            <a:xfrm>
              <a:off x="7609895" y="5171659"/>
              <a:ext cx="469231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60EC60E-FF91-DD65-32A7-683AD5093F20}"/>
                </a:ext>
              </a:extLst>
            </p:cNvPr>
            <p:cNvSpPr/>
            <p:nvPr/>
          </p:nvSpPr>
          <p:spPr>
            <a:xfrm>
              <a:off x="7140663" y="5312177"/>
              <a:ext cx="469231" cy="2684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0C37F6A-4865-212C-9021-1874B7B048C9}"/>
                </a:ext>
              </a:extLst>
            </p:cNvPr>
            <p:cNvSpPr/>
            <p:nvPr/>
          </p:nvSpPr>
          <p:spPr>
            <a:xfrm>
              <a:off x="7609895" y="5312177"/>
              <a:ext cx="469231" cy="2684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31CDB98-5A7D-893D-0D52-AAD632510E7F}"/>
                </a:ext>
              </a:extLst>
            </p:cNvPr>
            <p:cNvSpPr/>
            <p:nvPr/>
          </p:nvSpPr>
          <p:spPr>
            <a:xfrm>
              <a:off x="7302053" y="5432302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2A63483-58AE-0BDC-4EF0-5F4ECF402728}"/>
                </a:ext>
              </a:extLst>
            </p:cNvPr>
            <p:cNvSpPr/>
            <p:nvPr/>
          </p:nvSpPr>
          <p:spPr>
            <a:xfrm>
              <a:off x="7771285" y="5432302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9826A1B-639E-F532-37A4-99FDB59099C3}"/>
                </a:ext>
              </a:extLst>
            </p:cNvPr>
            <p:cNvSpPr/>
            <p:nvPr/>
          </p:nvSpPr>
          <p:spPr>
            <a:xfrm>
              <a:off x="8240516" y="5432302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0063097-8B25-4A58-6B03-31A16C9468CB}"/>
                </a:ext>
              </a:extLst>
            </p:cNvPr>
            <p:cNvSpPr/>
            <p:nvPr/>
          </p:nvSpPr>
          <p:spPr>
            <a:xfrm>
              <a:off x="7302053" y="5572820"/>
              <a:ext cx="469232" cy="268492"/>
            </a:xfrm>
            <a:prstGeom prst="rect">
              <a:avLst/>
            </a:prstGeom>
            <a:solidFill>
              <a:srgbClr val="FFDD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6ECFC8A-1A25-CB21-0B09-491352FBE355}"/>
                </a:ext>
              </a:extLst>
            </p:cNvPr>
            <p:cNvSpPr/>
            <p:nvPr/>
          </p:nvSpPr>
          <p:spPr>
            <a:xfrm>
              <a:off x="7771285" y="5572820"/>
              <a:ext cx="469232" cy="268492"/>
            </a:xfrm>
            <a:prstGeom prst="rect">
              <a:avLst/>
            </a:prstGeom>
            <a:solidFill>
              <a:srgbClr val="FFDD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C5AEF2A-3E9A-FCEC-9805-DC9F394C7B63}"/>
                </a:ext>
              </a:extLst>
            </p:cNvPr>
            <p:cNvSpPr/>
            <p:nvPr/>
          </p:nvSpPr>
          <p:spPr>
            <a:xfrm>
              <a:off x="8240516" y="5572820"/>
              <a:ext cx="469232" cy="268492"/>
            </a:xfrm>
            <a:prstGeom prst="rect">
              <a:avLst/>
            </a:prstGeom>
            <a:solidFill>
              <a:srgbClr val="FFDD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417430-30A6-9C78-3C41-9729C2404212}"/>
                </a:ext>
              </a:extLst>
            </p:cNvPr>
            <p:cNvSpPr/>
            <p:nvPr/>
          </p:nvSpPr>
          <p:spPr>
            <a:xfrm>
              <a:off x="7932674" y="5700793"/>
              <a:ext cx="469231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9736DD9-B40D-7FE0-F3E0-0511910ACB8F}"/>
                </a:ext>
              </a:extLst>
            </p:cNvPr>
            <p:cNvSpPr/>
            <p:nvPr/>
          </p:nvSpPr>
          <p:spPr>
            <a:xfrm>
              <a:off x="8401906" y="5700793"/>
              <a:ext cx="469231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98C5E3F-9293-470F-B02B-B693842A9588}"/>
                </a:ext>
              </a:extLst>
            </p:cNvPr>
            <p:cNvSpPr/>
            <p:nvPr/>
          </p:nvSpPr>
          <p:spPr>
            <a:xfrm>
              <a:off x="7932674" y="5841311"/>
              <a:ext cx="469231" cy="2684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647FA4-AF42-7299-687B-961EEA7521C3}"/>
                </a:ext>
              </a:extLst>
            </p:cNvPr>
            <p:cNvSpPr/>
            <p:nvPr/>
          </p:nvSpPr>
          <p:spPr>
            <a:xfrm>
              <a:off x="8401906" y="5841311"/>
              <a:ext cx="469231" cy="2684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AE7112F-85DD-B513-DFC5-609C54AE2435}"/>
                </a:ext>
              </a:extLst>
            </p:cNvPr>
            <p:cNvSpPr/>
            <p:nvPr/>
          </p:nvSpPr>
          <p:spPr>
            <a:xfrm>
              <a:off x="7624832" y="5969284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87622A5-25B7-155F-2C71-65167DD01432}"/>
                </a:ext>
              </a:extLst>
            </p:cNvPr>
            <p:cNvSpPr/>
            <p:nvPr/>
          </p:nvSpPr>
          <p:spPr>
            <a:xfrm>
              <a:off x="8094064" y="5969284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4F309DC-5067-A857-9EFD-E30749CD7EFA}"/>
                </a:ext>
              </a:extLst>
            </p:cNvPr>
            <p:cNvSpPr/>
            <p:nvPr/>
          </p:nvSpPr>
          <p:spPr>
            <a:xfrm>
              <a:off x="8563295" y="5969284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5E4E586-88FD-96C9-7A49-21F7745C4DE1}"/>
                </a:ext>
              </a:extLst>
            </p:cNvPr>
            <p:cNvSpPr/>
            <p:nvPr/>
          </p:nvSpPr>
          <p:spPr>
            <a:xfrm>
              <a:off x="7624832" y="6109802"/>
              <a:ext cx="469232" cy="268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D5E9F49-5763-033C-B3C9-1A92CD35BEBC}"/>
                </a:ext>
              </a:extLst>
            </p:cNvPr>
            <p:cNvSpPr/>
            <p:nvPr/>
          </p:nvSpPr>
          <p:spPr>
            <a:xfrm>
              <a:off x="8094064" y="6109802"/>
              <a:ext cx="469232" cy="268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1D07FE4-04C3-252B-4C27-936341CF9960}"/>
                </a:ext>
              </a:extLst>
            </p:cNvPr>
            <p:cNvSpPr/>
            <p:nvPr/>
          </p:nvSpPr>
          <p:spPr>
            <a:xfrm>
              <a:off x="8563295" y="6109802"/>
              <a:ext cx="469232" cy="268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80EF6F1B-DCB1-130B-FCBA-EB75A22122A6}"/>
              </a:ext>
            </a:extLst>
          </p:cNvPr>
          <p:cNvGrpSpPr/>
          <p:nvPr/>
        </p:nvGrpSpPr>
        <p:grpSpPr>
          <a:xfrm>
            <a:off x="5469670" y="5519645"/>
            <a:ext cx="1976538" cy="1212675"/>
            <a:chOff x="5543552" y="5703775"/>
            <a:chExt cx="1976538" cy="1212675"/>
          </a:xfrm>
        </p:grpSpPr>
        <p:sp>
          <p:nvSpPr>
            <p:cNvPr id="1032" name="Down Arrow 1031">
              <a:extLst>
                <a:ext uri="{FF2B5EF4-FFF2-40B4-BE49-F238E27FC236}">
                  <a16:creationId xmlns:a16="http://schemas.microsoft.com/office/drawing/2014/main" id="{B58F0B6A-0873-4A24-0B35-3ACEF49A184F}"/>
                </a:ext>
              </a:extLst>
            </p:cNvPr>
            <p:cNvSpPr/>
            <p:nvPr/>
          </p:nvSpPr>
          <p:spPr>
            <a:xfrm rot="16200000">
              <a:off x="6663649" y="5178346"/>
              <a:ext cx="331011" cy="138187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7FBA0D62-A365-1000-D413-351965949B1A}"/>
                </a:ext>
              </a:extLst>
            </p:cNvPr>
            <p:cNvGrpSpPr/>
            <p:nvPr/>
          </p:nvGrpSpPr>
          <p:grpSpPr>
            <a:xfrm>
              <a:off x="5543552" y="6008542"/>
              <a:ext cx="1613784" cy="907908"/>
              <a:chOff x="3654059" y="1950185"/>
              <a:chExt cx="1613784" cy="907908"/>
            </a:xfrm>
          </p:grpSpPr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726DD620-E927-7D97-818C-0013DD02F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5273" y="1950185"/>
                <a:ext cx="291356" cy="29135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</a:t>
                </a:r>
              </a:p>
            </p:txBody>
          </p: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DEA0F6CC-08E6-6A66-6001-27E8061E33B9}"/>
                  </a:ext>
                </a:extLst>
              </p:cNvPr>
              <p:cNvSpPr txBox="1"/>
              <p:nvPr/>
            </p:nvSpPr>
            <p:spPr>
              <a:xfrm>
                <a:off x="3654059" y="2211762"/>
                <a:ext cx="16137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Combine</a:t>
                </a:r>
              </a:p>
              <a:p>
                <a:pPr algn="ctr"/>
                <a:r>
                  <a:rPr lang="en-US" b="1" dirty="0"/>
                  <a:t>&amp; Return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534CDD-50C1-7E23-29CC-92F32327205E}"/>
              </a:ext>
            </a:extLst>
          </p:cNvPr>
          <p:cNvGrpSpPr/>
          <p:nvPr/>
        </p:nvGrpSpPr>
        <p:grpSpPr>
          <a:xfrm>
            <a:off x="7229030" y="248995"/>
            <a:ext cx="4801777" cy="3450985"/>
            <a:chOff x="5804525" y="671865"/>
            <a:chExt cx="4801777" cy="345098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25FC0-7808-7045-4C95-4D9654AE69D9}"/>
                </a:ext>
              </a:extLst>
            </p:cNvPr>
            <p:cNvGrpSpPr/>
            <p:nvPr/>
          </p:nvGrpSpPr>
          <p:grpSpPr>
            <a:xfrm>
              <a:off x="5806462" y="671865"/>
              <a:ext cx="4799840" cy="2258075"/>
              <a:chOff x="6067078" y="1589402"/>
              <a:chExt cx="4799840" cy="2258075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0FD4D852-1820-D55F-2858-DE904BEBF9B0}"/>
                  </a:ext>
                </a:extLst>
              </p:cNvPr>
              <p:cNvSpPr txBox="1"/>
              <p:nvPr/>
            </p:nvSpPr>
            <p:spPr>
              <a:xfrm>
                <a:off x="6067079" y="1747279"/>
                <a:ext cx="4257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accent1"/>
                    </a:solidFill>
                  </a:rPr>
                  <a:t>Column Key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CB186AC-F74F-A8D5-C549-C96A8B1C5876}"/>
                  </a:ext>
                </a:extLst>
              </p:cNvPr>
              <p:cNvGrpSpPr/>
              <p:nvPr/>
            </p:nvGrpSpPr>
            <p:grpSpPr>
              <a:xfrm>
                <a:off x="6067078" y="2271060"/>
                <a:ext cx="4505826" cy="1576417"/>
                <a:chOff x="6014789" y="2239223"/>
                <a:chExt cx="4505826" cy="1576417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9DEC17F-6E2D-2615-1411-AA8D3B2DCC81}"/>
                    </a:ext>
                  </a:extLst>
                </p:cNvPr>
                <p:cNvSpPr/>
                <p:nvPr/>
              </p:nvSpPr>
              <p:spPr>
                <a:xfrm>
                  <a:off x="7503498" y="2239223"/>
                  <a:ext cx="1488708" cy="40091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raw_name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81178996-D3C2-ECE1-B5BA-6F6FACA4AD82}"/>
                    </a:ext>
                  </a:extLst>
                </p:cNvPr>
                <p:cNvSpPr/>
                <p:nvPr/>
              </p:nvSpPr>
              <p:spPr>
                <a:xfrm>
                  <a:off x="8992206" y="2239223"/>
                  <a:ext cx="1528409" cy="40091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tidy_name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90145F90-1E96-22E5-B614-4227954C3789}"/>
                    </a:ext>
                  </a:extLst>
                </p:cNvPr>
                <p:cNvSpPr/>
                <p:nvPr/>
              </p:nvSpPr>
              <p:spPr>
                <a:xfrm>
                  <a:off x="7503498" y="2632764"/>
                  <a:ext cx="1488708" cy="40091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Site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96CF52D3-8AED-F16D-901C-17CF7F8EC276}"/>
                    </a:ext>
                  </a:extLst>
                </p:cNvPr>
                <p:cNvSpPr/>
                <p:nvPr/>
              </p:nvSpPr>
              <p:spPr>
                <a:xfrm>
                  <a:off x="8992206" y="2632764"/>
                  <a:ext cx="1528409" cy="40091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site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29B34CC-DBFE-5BD2-BE6F-07D18251F333}"/>
                    </a:ext>
                  </a:extLst>
                </p:cNvPr>
                <p:cNvSpPr/>
                <p:nvPr/>
              </p:nvSpPr>
              <p:spPr>
                <a:xfrm>
                  <a:off x="7503498" y="3020980"/>
                  <a:ext cx="1488708" cy="40091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Trap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AFE4BF6-F04E-E038-E5BA-1976B03077B3}"/>
                    </a:ext>
                  </a:extLst>
                </p:cNvPr>
                <p:cNvSpPr/>
                <p:nvPr/>
              </p:nvSpPr>
              <p:spPr>
                <a:xfrm>
                  <a:off x="8992206" y="3020980"/>
                  <a:ext cx="1528409" cy="40091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plot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7777984-D80C-C68C-0C0E-0A5583A34B42}"/>
                    </a:ext>
                  </a:extLst>
                </p:cNvPr>
                <p:cNvSpPr/>
                <p:nvPr/>
              </p:nvSpPr>
              <p:spPr>
                <a:xfrm>
                  <a:off x="7503498" y="3414724"/>
                  <a:ext cx="1488708" cy="40091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Bugs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D196EFF1-1EAD-BD47-0DCB-8E0BEA21B13B}"/>
                    </a:ext>
                  </a:extLst>
                </p:cNvPr>
                <p:cNvSpPr/>
                <p:nvPr/>
              </p:nvSpPr>
              <p:spPr>
                <a:xfrm>
                  <a:off x="8992206" y="3414724"/>
                  <a:ext cx="1528409" cy="40091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count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6AAA13-EB40-6FFC-2FE4-DB781A512E69}"/>
                    </a:ext>
                  </a:extLst>
                </p:cNvPr>
                <p:cNvSpPr/>
                <p:nvPr/>
              </p:nvSpPr>
              <p:spPr>
                <a:xfrm>
                  <a:off x="6014789" y="2239223"/>
                  <a:ext cx="1488708" cy="40091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source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FC256C5-80F3-FB2A-BBA4-F35033BC5F67}"/>
                    </a:ext>
                  </a:extLst>
                </p:cNvPr>
                <p:cNvSpPr/>
                <p:nvPr/>
              </p:nvSpPr>
              <p:spPr>
                <a:xfrm>
                  <a:off x="6014789" y="2632764"/>
                  <a:ext cx="1488708" cy="40091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bugs.csv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5531921-D85A-B129-1211-1474970D5960}"/>
                    </a:ext>
                  </a:extLst>
                </p:cNvPr>
                <p:cNvSpPr/>
                <p:nvPr/>
              </p:nvSpPr>
              <p:spPr>
                <a:xfrm>
                  <a:off x="6014789" y="3020980"/>
                  <a:ext cx="1488708" cy="40091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bugs.csv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8FF2BE5-36D3-28C4-0A83-4468FD5E10C4}"/>
                    </a:ext>
                  </a:extLst>
                </p:cNvPr>
                <p:cNvSpPr/>
                <p:nvPr/>
              </p:nvSpPr>
              <p:spPr>
                <a:xfrm>
                  <a:off x="6014789" y="3414724"/>
                  <a:ext cx="1488708" cy="40091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bugs.csv</a:t>
                  </a:r>
                </a:p>
              </p:txBody>
            </p:sp>
          </p:grpSp>
          <p:pic>
            <p:nvPicPr>
              <p:cNvPr id="14" name="Picture 2" descr="📄 Page Facing Up Emoji">
                <a:extLst>
                  <a:ext uri="{FF2B5EF4-FFF2-40B4-BE49-F238E27FC236}">
                    <a16:creationId xmlns:a16="http://schemas.microsoft.com/office/drawing/2014/main" id="{A3338721-BF96-25F3-84AE-664938D14C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78889" y="1589402"/>
                <a:ext cx="588029" cy="588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8C3D51-3992-F4FF-FAA5-162E9E0DD702}"/>
                </a:ext>
              </a:extLst>
            </p:cNvPr>
            <p:cNvSpPr/>
            <p:nvPr/>
          </p:nvSpPr>
          <p:spPr>
            <a:xfrm>
              <a:off x="7295171" y="2931630"/>
              <a:ext cx="1488708" cy="4009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1370867-979E-2152-58D5-6D1935960415}"/>
                </a:ext>
              </a:extLst>
            </p:cNvPr>
            <p:cNvSpPr/>
            <p:nvPr/>
          </p:nvSpPr>
          <p:spPr>
            <a:xfrm>
              <a:off x="8783879" y="2931630"/>
              <a:ext cx="1528409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9956DD-4B3D-3D7F-F842-D10D319C4603}"/>
                </a:ext>
              </a:extLst>
            </p:cNvPr>
            <p:cNvSpPr/>
            <p:nvPr/>
          </p:nvSpPr>
          <p:spPr>
            <a:xfrm>
              <a:off x="5806462" y="2931630"/>
              <a:ext cx="1488708" cy="4009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4EFAFA-6F4E-4308-EC5A-767A67C1F643}"/>
                </a:ext>
              </a:extLst>
            </p:cNvPr>
            <p:cNvSpPr/>
            <p:nvPr/>
          </p:nvSpPr>
          <p:spPr>
            <a:xfrm>
              <a:off x="7294065" y="3327005"/>
              <a:ext cx="1488708" cy="400916"/>
            </a:xfrm>
            <a:prstGeom prst="rect">
              <a:avLst/>
            </a:prstGeom>
            <a:solidFill>
              <a:srgbClr val="FFAB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93D1B2-968C-0B6F-7011-15E5CAA9D08C}"/>
                </a:ext>
              </a:extLst>
            </p:cNvPr>
            <p:cNvSpPr/>
            <p:nvPr/>
          </p:nvSpPr>
          <p:spPr>
            <a:xfrm>
              <a:off x="8782773" y="3327005"/>
              <a:ext cx="1528409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A04DE-C356-9D92-0ACE-7C3C087D03C7}"/>
                </a:ext>
              </a:extLst>
            </p:cNvPr>
            <p:cNvSpPr/>
            <p:nvPr/>
          </p:nvSpPr>
          <p:spPr>
            <a:xfrm>
              <a:off x="5805356" y="3327005"/>
              <a:ext cx="1488708" cy="400916"/>
            </a:xfrm>
            <a:prstGeom prst="rect">
              <a:avLst/>
            </a:prstGeom>
            <a:solidFill>
              <a:srgbClr val="FF8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BCBA4D-EFCF-89EF-FE16-F6B10CD371B6}"/>
                </a:ext>
              </a:extLst>
            </p:cNvPr>
            <p:cNvSpPr/>
            <p:nvPr/>
          </p:nvSpPr>
          <p:spPr>
            <a:xfrm>
              <a:off x="7293234" y="3721934"/>
              <a:ext cx="1488708" cy="4009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E1BF0D-9A01-B79F-57C3-7A03B3CD4CBF}"/>
                </a:ext>
              </a:extLst>
            </p:cNvPr>
            <p:cNvSpPr/>
            <p:nvPr/>
          </p:nvSpPr>
          <p:spPr>
            <a:xfrm>
              <a:off x="8781942" y="3721934"/>
              <a:ext cx="1528409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0F5DE1-F93A-6F95-B56A-CB43A35E0CCC}"/>
                </a:ext>
              </a:extLst>
            </p:cNvPr>
            <p:cNvSpPr/>
            <p:nvPr/>
          </p:nvSpPr>
          <p:spPr>
            <a:xfrm>
              <a:off x="5804525" y="3721934"/>
              <a:ext cx="1488708" cy="4009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3C87F2-9CA3-AAFD-EA63-2CB0AFB2A606}"/>
              </a:ext>
            </a:extLst>
          </p:cNvPr>
          <p:cNvGrpSpPr/>
          <p:nvPr/>
        </p:nvGrpSpPr>
        <p:grpSpPr>
          <a:xfrm>
            <a:off x="3976823" y="3687125"/>
            <a:ext cx="2185338" cy="801833"/>
            <a:chOff x="1478047" y="1769427"/>
            <a:chExt cx="2185338" cy="80183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367383-272A-A1BB-69CF-B36ACFBBD0A8}"/>
                </a:ext>
              </a:extLst>
            </p:cNvPr>
            <p:cNvSpPr/>
            <p:nvPr/>
          </p:nvSpPr>
          <p:spPr>
            <a:xfrm>
              <a:off x="1478047" y="1769428"/>
              <a:ext cx="661337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site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4C6B63-2712-40BB-55A1-66C3B090775C}"/>
                </a:ext>
              </a:extLst>
            </p:cNvPr>
            <p:cNvSpPr/>
            <p:nvPr/>
          </p:nvSpPr>
          <p:spPr>
            <a:xfrm>
              <a:off x="2136391" y="1769427"/>
              <a:ext cx="692018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plot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55B082-9C84-4CAA-3F6F-27C6B65C2C0A}"/>
                </a:ext>
              </a:extLst>
            </p:cNvPr>
            <p:cNvSpPr/>
            <p:nvPr/>
          </p:nvSpPr>
          <p:spPr>
            <a:xfrm>
              <a:off x="2823130" y="1769427"/>
              <a:ext cx="840254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count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1A86712-1FF2-5EB7-CDCE-5ABEF84E3416}"/>
                </a:ext>
              </a:extLst>
            </p:cNvPr>
            <p:cNvSpPr/>
            <p:nvPr/>
          </p:nvSpPr>
          <p:spPr>
            <a:xfrm>
              <a:off x="1478047" y="2170343"/>
              <a:ext cx="661337" cy="4009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13A2F34-1043-5F96-E47D-5BBEBD541EB4}"/>
                </a:ext>
              </a:extLst>
            </p:cNvPr>
            <p:cNvSpPr/>
            <p:nvPr/>
          </p:nvSpPr>
          <p:spPr>
            <a:xfrm>
              <a:off x="2136391" y="2170342"/>
              <a:ext cx="692018" cy="4009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1386E8A-8C83-FAE0-A00C-5AA300B16C11}"/>
                </a:ext>
              </a:extLst>
            </p:cNvPr>
            <p:cNvSpPr/>
            <p:nvPr/>
          </p:nvSpPr>
          <p:spPr>
            <a:xfrm>
              <a:off x="2823131" y="2170342"/>
              <a:ext cx="840254" cy="4009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5B2F105-C83D-B176-07FA-565288FA3D99}"/>
              </a:ext>
            </a:extLst>
          </p:cNvPr>
          <p:cNvGrpSpPr/>
          <p:nvPr/>
        </p:nvGrpSpPr>
        <p:grpSpPr>
          <a:xfrm>
            <a:off x="4810352" y="4615200"/>
            <a:ext cx="1538164" cy="552286"/>
            <a:chOff x="5134831" y="4968366"/>
            <a:chExt cx="1538164" cy="552286"/>
          </a:xfrm>
        </p:grpSpPr>
        <p:sp>
          <p:nvSpPr>
            <p:cNvPr id="66" name="Down Arrow 65">
              <a:extLst>
                <a:ext uri="{FF2B5EF4-FFF2-40B4-BE49-F238E27FC236}">
                  <a16:creationId xmlns:a16="http://schemas.microsoft.com/office/drawing/2014/main" id="{482FF478-2652-1673-9507-C02A5C97EEE6}"/>
                </a:ext>
              </a:extLst>
            </p:cNvPr>
            <p:cNvSpPr/>
            <p:nvPr/>
          </p:nvSpPr>
          <p:spPr>
            <a:xfrm>
              <a:off x="5134831" y="4968366"/>
              <a:ext cx="331011" cy="552286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285F7D5-594A-09F5-6399-E44D241F8ECB}"/>
                </a:ext>
              </a:extLst>
            </p:cNvPr>
            <p:cNvGrpSpPr/>
            <p:nvPr/>
          </p:nvGrpSpPr>
          <p:grpSpPr>
            <a:xfrm>
              <a:off x="5558415" y="5059843"/>
              <a:ext cx="1114580" cy="369332"/>
              <a:chOff x="4411344" y="2004919"/>
              <a:chExt cx="1114580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2DCA15E-E17F-1290-C57A-7BBDD5F6CD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1344" y="2037915"/>
                <a:ext cx="291356" cy="29135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202C181-B3EB-D5D6-FA81-67F27381A4DD}"/>
                  </a:ext>
                </a:extLst>
              </p:cNvPr>
              <p:cNvSpPr txBox="1"/>
              <p:nvPr/>
            </p:nvSpPr>
            <p:spPr>
              <a:xfrm>
                <a:off x="4668702" y="2004919"/>
                <a:ext cx="857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Repeat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CB2348-0F67-8F56-08BF-FBE0DDA2146F}"/>
              </a:ext>
            </a:extLst>
          </p:cNvPr>
          <p:cNvGrpSpPr/>
          <p:nvPr/>
        </p:nvGrpSpPr>
        <p:grpSpPr>
          <a:xfrm>
            <a:off x="7593007" y="4923814"/>
            <a:ext cx="2178638" cy="1748659"/>
            <a:chOff x="6594527" y="4923814"/>
            <a:chExt cx="2178638" cy="1748659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0EEAB87-D84E-4972-05CD-98C2FEE32E53}"/>
                </a:ext>
              </a:extLst>
            </p:cNvPr>
            <p:cNvSpPr txBox="1"/>
            <p:nvPr/>
          </p:nvSpPr>
          <p:spPr>
            <a:xfrm>
              <a:off x="6937756" y="5044880"/>
              <a:ext cx="141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AD33"/>
                  </a:solidFill>
                </a:rPr>
                <a:t>Harmonized!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C8903E6-71B9-F8D7-E59D-FF184B02DC14}"/>
                </a:ext>
              </a:extLst>
            </p:cNvPr>
            <p:cNvGrpSpPr/>
            <p:nvPr/>
          </p:nvGrpSpPr>
          <p:grpSpPr>
            <a:xfrm>
              <a:off x="6594527" y="4923814"/>
              <a:ext cx="2178638" cy="1748659"/>
              <a:chOff x="7136800" y="5040773"/>
              <a:chExt cx="2178638" cy="1748659"/>
            </a:xfrm>
          </p:grpSpPr>
          <p:grpSp>
            <p:nvGrpSpPr>
              <p:cNvPr id="1068" name="Group 1067">
                <a:extLst>
                  <a:ext uri="{FF2B5EF4-FFF2-40B4-BE49-F238E27FC236}">
                    <a16:creationId xmlns:a16="http://schemas.microsoft.com/office/drawing/2014/main" id="{BE3B54FC-84E4-A10C-CC7B-36E25AD13E04}"/>
                  </a:ext>
                </a:extLst>
              </p:cNvPr>
              <p:cNvGrpSpPr/>
              <p:nvPr/>
            </p:nvGrpSpPr>
            <p:grpSpPr>
              <a:xfrm>
                <a:off x="7469517" y="5478977"/>
                <a:ext cx="1407695" cy="1212201"/>
                <a:chOff x="6089053" y="1653554"/>
                <a:chExt cx="1407695" cy="1212201"/>
              </a:xfrm>
            </p:grpSpPr>
            <p:sp>
              <p:nvSpPr>
                <p:cNvPr id="1062" name="Rectangle 1061">
                  <a:extLst>
                    <a:ext uri="{FF2B5EF4-FFF2-40B4-BE49-F238E27FC236}">
                      <a16:creationId xmlns:a16="http://schemas.microsoft.com/office/drawing/2014/main" id="{57B77599-DB25-AFCC-F93F-1D0C5F0C86C5}"/>
                    </a:ext>
                  </a:extLst>
                </p:cNvPr>
                <p:cNvSpPr/>
                <p:nvPr/>
              </p:nvSpPr>
              <p:spPr>
                <a:xfrm>
                  <a:off x="6089053" y="2597263"/>
                  <a:ext cx="469232" cy="26849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63" name="Rectangle 1062">
                  <a:extLst>
                    <a:ext uri="{FF2B5EF4-FFF2-40B4-BE49-F238E27FC236}">
                      <a16:creationId xmlns:a16="http://schemas.microsoft.com/office/drawing/2014/main" id="{2262D40D-F126-AF1E-4BC2-93A3198CEB20}"/>
                    </a:ext>
                  </a:extLst>
                </p:cNvPr>
                <p:cNvSpPr/>
                <p:nvPr/>
              </p:nvSpPr>
              <p:spPr>
                <a:xfrm>
                  <a:off x="6558285" y="2597263"/>
                  <a:ext cx="469232" cy="26849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56" name="Rectangle 1055">
                  <a:extLst>
                    <a:ext uri="{FF2B5EF4-FFF2-40B4-BE49-F238E27FC236}">
                      <a16:creationId xmlns:a16="http://schemas.microsoft.com/office/drawing/2014/main" id="{2E2B102D-8247-8E20-F230-06D01ACAA27A}"/>
                    </a:ext>
                  </a:extLst>
                </p:cNvPr>
                <p:cNvSpPr/>
                <p:nvPr/>
              </p:nvSpPr>
              <p:spPr>
                <a:xfrm>
                  <a:off x="6089053" y="2328111"/>
                  <a:ext cx="469232" cy="268492"/>
                </a:xfrm>
                <a:prstGeom prst="rect">
                  <a:avLst/>
                </a:prstGeom>
                <a:solidFill>
                  <a:srgbClr val="FFDD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57" name="Rectangle 1056">
                  <a:extLst>
                    <a:ext uri="{FF2B5EF4-FFF2-40B4-BE49-F238E27FC236}">
                      <a16:creationId xmlns:a16="http://schemas.microsoft.com/office/drawing/2014/main" id="{61473339-A682-9111-8510-82F95B629691}"/>
                    </a:ext>
                  </a:extLst>
                </p:cNvPr>
                <p:cNvSpPr/>
                <p:nvPr/>
              </p:nvSpPr>
              <p:spPr>
                <a:xfrm>
                  <a:off x="6558285" y="2328111"/>
                  <a:ext cx="469232" cy="268492"/>
                </a:xfrm>
                <a:prstGeom prst="rect">
                  <a:avLst/>
                </a:prstGeom>
                <a:solidFill>
                  <a:srgbClr val="FFDD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58" name="Rectangle 1057">
                  <a:extLst>
                    <a:ext uri="{FF2B5EF4-FFF2-40B4-BE49-F238E27FC236}">
                      <a16:creationId xmlns:a16="http://schemas.microsoft.com/office/drawing/2014/main" id="{668AE2B6-E27F-DEB4-141E-D949B369BC3C}"/>
                    </a:ext>
                  </a:extLst>
                </p:cNvPr>
                <p:cNvSpPr/>
                <p:nvPr/>
              </p:nvSpPr>
              <p:spPr>
                <a:xfrm>
                  <a:off x="7027516" y="2328111"/>
                  <a:ext cx="469232" cy="268492"/>
                </a:xfrm>
                <a:prstGeom prst="rect">
                  <a:avLst/>
                </a:prstGeom>
                <a:solidFill>
                  <a:srgbClr val="FFDD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F455D375-B931-14D8-E12F-A49C1234EA89}"/>
                    </a:ext>
                  </a:extLst>
                </p:cNvPr>
                <p:cNvSpPr/>
                <p:nvPr/>
              </p:nvSpPr>
              <p:spPr>
                <a:xfrm>
                  <a:off x="6558285" y="2061092"/>
                  <a:ext cx="469232" cy="26849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52" name="Rectangle 1051">
                  <a:extLst>
                    <a:ext uri="{FF2B5EF4-FFF2-40B4-BE49-F238E27FC236}">
                      <a16:creationId xmlns:a16="http://schemas.microsoft.com/office/drawing/2014/main" id="{2ECCCA79-2790-FC2A-38C5-921E014C09FB}"/>
                    </a:ext>
                  </a:extLst>
                </p:cNvPr>
                <p:cNvSpPr/>
                <p:nvPr/>
              </p:nvSpPr>
              <p:spPr>
                <a:xfrm>
                  <a:off x="7027516" y="2061092"/>
                  <a:ext cx="469232" cy="26849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41" name="Rectangle 1040">
                  <a:extLst>
                    <a:ext uri="{FF2B5EF4-FFF2-40B4-BE49-F238E27FC236}">
                      <a16:creationId xmlns:a16="http://schemas.microsoft.com/office/drawing/2014/main" id="{DC5A6FBA-5624-98D7-8D44-5375FF7B6F2E}"/>
                    </a:ext>
                  </a:extLst>
                </p:cNvPr>
                <p:cNvSpPr/>
                <p:nvPr/>
              </p:nvSpPr>
              <p:spPr>
                <a:xfrm>
                  <a:off x="6089053" y="1653554"/>
                  <a:ext cx="469232" cy="1405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42" name="Rectangle 1041">
                  <a:extLst>
                    <a:ext uri="{FF2B5EF4-FFF2-40B4-BE49-F238E27FC236}">
                      <a16:creationId xmlns:a16="http://schemas.microsoft.com/office/drawing/2014/main" id="{1FB0B9F5-7789-DA66-7A3C-6D6DA458F24C}"/>
                    </a:ext>
                  </a:extLst>
                </p:cNvPr>
                <p:cNvSpPr/>
                <p:nvPr/>
              </p:nvSpPr>
              <p:spPr>
                <a:xfrm>
                  <a:off x="6558285" y="1653554"/>
                  <a:ext cx="469232" cy="1405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A26E3347-9CDC-6228-F655-B021F25B95E4}"/>
                    </a:ext>
                  </a:extLst>
                </p:cNvPr>
                <p:cNvSpPr/>
                <p:nvPr/>
              </p:nvSpPr>
              <p:spPr>
                <a:xfrm>
                  <a:off x="7027516" y="1653554"/>
                  <a:ext cx="469232" cy="1405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44" name="Rectangle 1043">
                  <a:extLst>
                    <a:ext uri="{FF2B5EF4-FFF2-40B4-BE49-F238E27FC236}">
                      <a16:creationId xmlns:a16="http://schemas.microsoft.com/office/drawing/2014/main" id="{82524DB4-45C2-BFD8-412C-E8D41715CAEB}"/>
                    </a:ext>
                  </a:extLst>
                </p:cNvPr>
                <p:cNvSpPr/>
                <p:nvPr/>
              </p:nvSpPr>
              <p:spPr>
                <a:xfrm>
                  <a:off x="6089053" y="1794072"/>
                  <a:ext cx="469232" cy="26849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1AFBF2D1-583D-CB30-E8B4-BF7FF83BD43A}"/>
                    </a:ext>
                  </a:extLst>
                </p:cNvPr>
                <p:cNvSpPr/>
                <p:nvPr/>
              </p:nvSpPr>
              <p:spPr>
                <a:xfrm>
                  <a:off x="6558285" y="1794072"/>
                  <a:ext cx="469232" cy="26849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46" name="Rectangle 1045">
                  <a:extLst>
                    <a:ext uri="{FF2B5EF4-FFF2-40B4-BE49-F238E27FC236}">
                      <a16:creationId xmlns:a16="http://schemas.microsoft.com/office/drawing/2014/main" id="{6FAFD4C5-6E03-F597-D633-05FE50892020}"/>
                    </a:ext>
                  </a:extLst>
                </p:cNvPr>
                <p:cNvSpPr/>
                <p:nvPr/>
              </p:nvSpPr>
              <p:spPr>
                <a:xfrm>
                  <a:off x="7027516" y="1794072"/>
                  <a:ext cx="469232" cy="26849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pic>
            <p:nvPicPr>
              <p:cNvPr id="83" name="Picture 4" descr="magic wand&quot; Emoji - Download for free – Iconduck">
                <a:extLst>
                  <a:ext uri="{FF2B5EF4-FFF2-40B4-BE49-F238E27FC236}">
                    <a16:creationId xmlns:a16="http://schemas.microsoft.com/office/drawing/2014/main" id="{59BCA40A-0FBC-008B-D91F-678E48F064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36800" y="5130909"/>
                <a:ext cx="305045" cy="2941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4" descr="magic wand&quot; Emoji - Download for free – Iconduck">
                <a:extLst>
                  <a:ext uri="{FF2B5EF4-FFF2-40B4-BE49-F238E27FC236}">
                    <a16:creationId xmlns:a16="http://schemas.microsoft.com/office/drawing/2014/main" id="{6293EFBF-0F08-7CAA-8D99-97AD216F59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0393" y="6460181"/>
                <a:ext cx="305045" cy="2941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4" descr="magic wand&quot; Emoji - Download for free – Iconduck">
                <a:extLst>
                  <a:ext uri="{FF2B5EF4-FFF2-40B4-BE49-F238E27FC236}">
                    <a16:creationId xmlns:a16="http://schemas.microsoft.com/office/drawing/2014/main" id="{32EAAAB8-66AF-AD70-0845-AB15668825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8676" y="6268462"/>
                <a:ext cx="156536" cy="150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4" descr="magic wand&quot; Emoji - Download for free – Iconduck">
                <a:extLst>
                  <a:ext uri="{FF2B5EF4-FFF2-40B4-BE49-F238E27FC236}">
                    <a16:creationId xmlns:a16="http://schemas.microsoft.com/office/drawing/2014/main" id="{AA7A3889-1DC0-1900-BA29-5409BEEC78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9166" y="5471688"/>
                <a:ext cx="156536" cy="150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4" descr="magic wand&quot; Emoji - Download for free – Iconduck">
                <a:extLst>
                  <a:ext uri="{FF2B5EF4-FFF2-40B4-BE49-F238E27FC236}">
                    <a16:creationId xmlns:a16="http://schemas.microsoft.com/office/drawing/2014/main" id="{2B22D2FD-73CF-5BAB-0DC6-B0470A7392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1249" y="5040773"/>
                <a:ext cx="156536" cy="150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4" descr="magic wand&quot; Emoji - Download for free – Iconduck">
                <a:extLst>
                  <a:ext uri="{FF2B5EF4-FFF2-40B4-BE49-F238E27FC236}">
                    <a16:creationId xmlns:a16="http://schemas.microsoft.com/office/drawing/2014/main" id="{46CCA7BA-6319-A895-D71C-05C68A052D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10859" y="5422885"/>
                <a:ext cx="156536" cy="150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4" descr="magic wand&quot; Emoji - Download for free – Iconduck">
                <a:extLst>
                  <a:ext uri="{FF2B5EF4-FFF2-40B4-BE49-F238E27FC236}">
                    <a16:creationId xmlns:a16="http://schemas.microsoft.com/office/drawing/2014/main" id="{02D25327-1578-4F9B-3421-40210323F3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4492" y="6638462"/>
                <a:ext cx="156536" cy="150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4" descr="magic wand&quot; Emoji - Download for free – Iconduck">
                <a:extLst>
                  <a:ext uri="{FF2B5EF4-FFF2-40B4-BE49-F238E27FC236}">
                    <a16:creationId xmlns:a16="http://schemas.microsoft.com/office/drawing/2014/main" id="{BF39084B-5B58-2765-ED26-1071AF987A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1070" y="6454410"/>
                <a:ext cx="156536" cy="150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9E4B131-C8E3-4944-85D6-0069451FFB7A}"/>
              </a:ext>
            </a:extLst>
          </p:cNvPr>
          <p:cNvSpPr txBox="1"/>
          <p:nvPr/>
        </p:nvSpPr>
        <p:spPr>
          <a:xfrm>
            <a:off x="4082499" y="1512106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harmonize(...)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032E1019-180A-09F1-A61D-2D6284FF096C}"/>
              </a:ext>
            </a:extLst>
          </p:cNvPr>
          <p:cNvSpPr/>
          <p:nvPr/>
        </p:nvSpPr>
        <p:spPr>
          <a:xfrm rot="16200000">
            <a:off x="3185144" y="1926619"/>
            <a:ext cx="331011" cy="487782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FDD2DC5E-870B-1C33-2CBB-541C940E91BC}"/>
              </a:ext>
            </a:extLst>
          </p:cNvPr>
          <p:cNvSpPr/>
          <p:nvPr/>
        </p:nvSpPr>
        <p:spPr>
          <a:xfrm rot="5400000" flipH="1">
            <a:off x="6649848" y="1902411"/>
            <a:ext cx="331011" cy="536199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4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0EEAB87-D84E-4972-05CD-98C2FEE32E53}"/>
              </a:ext>
            </a:extLst>
          </p:cNvPr>
          <p:cNvSpPr txBox="1"/>
          <p:nvPr/>
        </p:nvSpPr>
        <p:spPr>
          <a:xfrm>
            <a:off x="6937756" y="5044880"/>
            <a:ext cx="141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AD33"/>
                </a:solidFill>
              </a:rPr>
              <a:t>Harmonized!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85AAB010-2227-975C-1FA4-5B574CD6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91"/>
            <a:ext cx="12192000" cy="317933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+mn-lt"/>
              </a:rPr>
              <a:t>Column Key Graphic (for Vignette) – </a:t>
            </a:r>
            <a:r>
              <a:rPr lang="en-US" sz="2400" b="1" dirty="0">
                <a:latin typeface="+mn-lt"/>
              </a:rPr>
              <a:t>VERSION 1</a:t>
            </a:r>
            <a:endParaRPr lang="en-US" sz="2400" dirty="0">
              <a:latin typeface="+mn-lt"/>
            </a:endParaRPr>
          </a:p>
        </p:txBody>
      </p:sp>
      <p:sp>
        <p:nvSpPr>
          <p:cNvPr id="183" name="Cross 182">
            <a:extLst>
              <a:ext uri="{FF2B5EF4-FFF2-40B4-BE49-F238E27FC236}">
                <a16:creationId xmlns:a16="http://schemas.microsoft.com/office/drawing/2014/main" id="{8669B1E0-5517-C5E3-84B0-0F940D66822A}"/>
              </a:ext>
            </a:extLst>
          </p:cNvPr>
          <p:cNvSpPr>
            <a:spLocks noChangeAspect="1"/>
          </p:cNvSpPr>
          <p:nvPr/>
        </p:nvSpPr>
        <p:spPr>
          <a:xfrm>
            <a:off x="5948075" y="2314887"/>
            <a:ext cx="516156" cy="516156"/>
          </a:xfrm>
          <a:prstGeom prst="plus">
            <a:avLst>
              <a:gd name="adj" fmla="val 3286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3EF9F1-6739-F99F-E04D-D917808364DA}"/>
              </a:ext>
            </a:extLst>
          </p:cNvPr>
          <p:cNvGrpSpPr/>
          <p:nvPr/>
        </p:nvGrpSpPr>
        <p:grpSpPr>
          <a:xfrm>
            <a:off x="3169954" y="1480819"/>
            <a:ext cx="2850007" cy="1487336"/>
            <a:chOff x="920432" y="1585556"/>
            <a:chExt cx="2850007" cy="1487336"/>
          </a:xfrm>
        </p:grpSpPr>
        <p:pic>
          <p:nvPicPr>
            <p:cNvPr id="177" name="Picture 2" descr="📄 Page Facing Up Emoji">
              <a:extLst>
                <a:ext uri="{FF2B5EF4-FFF2-40B4-BE49-F238E27FC236}">
                  <a16:creationId xmlns:a16="http://schemas.microsoft.com/office/drawing/2014/main" id="{E5851522-37FE-CC91-A128-E4AFF0C5B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432" y="1585556"/>
              <a:ext cx="588029" cy="588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90699C8-AB1C-97B8-A721-110F783CD0B6}"/>
                </a:ext>
              </a:extLst>
            </p:cNvPr>
            <p:cNvSpPr txBox="1"/>
            <p:nvPr/>
          </p:nvSpPr>
          <p:spPr>
            <a:xfrm>
              <a:off x="1508461" y="1694625"/>
              <a:ext cx="2261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Raw File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EC9150-EEF3-6A9A-EE55-E96883A4ABDA}"/>
                </a:ext>
              </a:extLst>
            </p:cNvPr>
            <p:cNvGrpSpPr/>
            <p:nvPr/>
          </p:nvGrpSpPr>
          <p:grpSpPr>
            <a:xfrm>
              <a:off x="1214446" y="2271059"/>
              <a:ext cx="2185338" cy="801833"/>
              <a:chOff x="1478047" y="1769427"/>
              <a:chExt cx="2185338" cy="80183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F738B85-D6CC-3789-66B1-F0BC872DFF3F}"/>
                  </a:ext>
                </a:extLst>
              </p:cNvPr>
              <p:cNvSpPr/>
              <p:nvPr/>
            </p:nvSpPr>
            <p:spPr>
              <a:xfrm>
                <a:off x="1478047" y="1769428"/>
                <a:ext cx="661337" cy="4009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Site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57D47D8-6010-C36F-A9F0-D4876188C2BB}"/>
                  </a:ext>
                </a:extLst>
              </p:cNvPr>
              <p:cNvSpPr/>
              <p:nvPr/>
            </p:nvSpPr>
            <p:spPr>
              <a:xfrm>
                <a:off x="2136391" y="1769427"/>
                <a:ext cx="692018" cy="4009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Trap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B801006-B8E0-FE2F-255D-9C33CEF1291E}"/>
                  </a:ext>
                </a:extLst>
              </p:cNvPr>
              <p:cNvSpPr/>
              <p:nvPr/>
            </p:nvSpPr>
            <p:spPr>
              <a:xfrm>
                <a:off x="2823130" y="1769427"/>
                <a:ext cx="840254" cy="40091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Bugs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C95DD60-6042-6071-41EA-3A7AD7FBE740}"/>
                  </a:ext>
                </a:extLst>
              </p:cNvPr>
              <p:cNvSpPr/>
              <p:nvPr/>
            </p:nvSpPr>
            <p:spPr>
              <a:xfrm>
                <a:off x="1478047" y="2170343"/>
                <a:ext cx="661337" cy="400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083141D-7B4B-A2A9-CB1B-173530164C2D}"/>
                  </a:ext>
                </a:extLst>
              </p:cNvPr>
              <p:cNvSpPr/>
              <p:nvPr/>
            </p:nvSpPr>
            <p:spPr>
              <a:xfrm>
                <a:off x="2136391" y="2170342"/>
                <a:ext cx="692018" cy="400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77A2739-57A0-D096-22EE-E209B11C530A}"/>
                  </a:ext>
                </a:extLst>
              </p:cNvPr>
              <p:cNvSpPr/>
              <p:nvPr/>
            </p:nvSpPr>
            <p:spPr>
              <a:xfrm>
                <a:off x="2823131" y="2170342"/>
                <a:ext cx="840254" cy="400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…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D9B2280-98A3-CBDD-4491-8BFE29EEBEBC}"/>
              </a:ext>
            </a:extLst>
          </p:cNvPr>
          <p:cNvGrpSpPr/>
          <p:nvPr/>
        </p:nvGrpSpPr>
        <p:grpSpPr>
          <a:xfrm>
            <a:off x="46071" y="583463"/>
            <a:ext cx="2880992" cy="2255273"/>
            <a:chOff x="4047968" y="770333"/>
            <a:chExt cx="2880992" cy="2255273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C64D511-BC2E-93C3-34EB-5A0C18C9A678}"/>
                </a:ext>
              </a:extLst>
            </p:cNvPr>
            <p:cNvSpPr/>
            <p:nvPr/>
          </p:nvSpPr>
          <p:spPr>
            <a:xfrm>
              <a:off x="4511581" y="1516670"/>
              <a:ext cx="2417379" cy="1508936"/>
            </a:xfrm>
            <a:prstGeom prst="roundRect">
              <a:avLst/>
            </a:prstGeom>
            <a:solidFill>
              <a:srgbClr val="D9D9D9">
                <a:alpha val="37707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22C6F35-C7E9-40D9-FC47-CAE3AF5F0F5A}"/>
                </a:ext>
              </a:extLst>
            </p:cNvPr>
            <p:cNvGrpSpPr/>
            <p:nvPr/>
          </p:nvGrpSpPr>
          <p:grpSpPr>
            <a:xfrm>
              <a:off x="4774338" y="1667821"/>
              <a:ext cx="1891864" cy="1206635"/>
              <a:chOff x="3754528" y="844806"/>
              <a:chExt cx="1891864" cy="120663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DD718DE-E4F6-3CC4-053F-F699505248B1}"/>
                  </a:ext>
                </a:extLst>
              </p:cNvPr>
              <p:cNvGrpSpPr/>
              <p:nvPr/>
            </p:nvGrpSpPr>
            <p:grpSpPr>
              <a:xfrm>
                <a:off x="3754528" y="844806"/>
                <a:ext cx="938463" cy="409010"/>
                <a:chOff x="838200" y="2112052"/>
                <a:chExt cx="1828800" cy="87674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6FD6E93-D8AE-441B-ECDD-102EA771D122}"/>
                    </a:ext>
                  </a:extLst>
                </p:cNvPr>
                <p:cNvSpPr/>
                <p:nvPr/>
              </p:nvSpPr>
              <p:spPr>
                <a:xfrm>
                  <a:off x="838200" y="2112052"/>
                  <a:ext cx="914400" cy="30121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DD02EEF-4323-4D1E-4944-9E75E0469E48}"/>
                    </a:ext>
                  </a:extLst>
                </p:cNvPr>
                <p:cNvSpPr/>
                <p:nvPr/>
              </p:nvSpPr>
              <p:spPr>
                <a:xfrm>
                  <a:off x="1752600" y="2112052"/>
                  <a:ext cx="914400" cy="30121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54DBE23-C538-510D-4FE9-DA748A3E5FA6}"/>
                    </a:ext>
                  </a:extLst>
                </p:cNvPr>
                <p:cNvSpPr/>
                <p:nvPr/>
              </p:nvSpPr>
              <p:spPr>
                <a:xfrm>
                  <a:off x="838200" y="2413265"/>
                  <a:ext cx="914400" cy="5755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149AF0F-74E7-DDFC-A679-064A1C2F4B93}"/>
                    </a:ext>
                  </a:extLst>
                </p:cNvPr>
                <p:cNvSpPr/>
                <p:nvPr/>
              </p:nvSpPr>
              <p:spPr>
                <a:xfrm>
                  <a:off x="1752600" y="2413265"/>
                  <a:ext cx="914400" cy="5755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39425DC-9700-8E49-FA5B-FC5545FA9986}"/>
                  </a:ext>
                </a:extLst>
              </p:cNvPr>
              <p:cNvGrpSpPr/>
              <p:nvPr/>
            </p:nvGrpSpPr>
            <p:grpSpPr>
              <a:xfrm>
                <a:off x="3915918" y="1105449"/>
                <a:ext cx="1407695" cy="409010"/>
                <a:chOff x="838200" y="2112052"/>
                <a:chExt cx="2743200" cy="87674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023329-BE13-C3B3-D074-6A5208F7C00B}"/>
                    </a:ext>
                  </a:extLst>
                </p:cNvPr>
                <p:cNvSpPr/>
                <p:nvPr/>
              </p:nvSpPr>
              <p:spPr>
                <a:xfrm>
                  <a:off x="838200" y="2112052"/>
                  <a:ext cx="914400" cy="301214"/>
                </a:xfrm>
                <a:prstGeom prst="rect">
                  <a:avLst/>
                </a:prstGeom>
                <a:solidFill>
                  <a:srgbClr val="FFAB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394F62B-D740-7638-DFD8-89BDA1B4DA00}"/>
                    </a:ext>
                  </a:extLst>
                </p:cNvPr>
                <p:cNvSpPr/>
                <p:nvPr/>
              </p:nvSpPr>
              <p:spPr>
                <a:xfrm>
                  <a:off x="1752600" y="2112052"/>
                  <a:ext cx="914400" cy="301214"/>
                </a:xfrm>
                <a:prstGeom prst="rect">
                  <a:avLst/>
                </a:prstGeom>
                <a:solidFill>
                  <a:srgbClr val="FFAB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843B7A7-1DDD-BBBA-1B0A-0195AB4CB9C5}"/>
                    </a:ext>
                  </a:extLst>
                </p:cNvPr>
                <p:cNvSpPr/>
                <p:nvPr/>
              </p:nvSpPr>
              <p:spPr>
                <a:xfrm>
                  <a:off x="2667000" y="2112052"/>
                  <a:ext cx="914400" cy="301214"/>
                </a:xfrm>
                <a:prstGeom prst="rect">
                  <a:avLst/>
                </a:prstGeom>
                <a:solidFill>
                  <a:srgbClr val="FFAB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E00F253-DE04-37BB-3A7B-06103D38C324}"/>
                    </a:ext>
                  </a:extLst>
                </p:cNvPr>
                <p:cNvSpPr/>
                <p:nvPr/>
              </p:nvSpPr>
              <p:spPr>
                <a:xfrm>
                  <a:off x="838200" y="2413265"/>
                  <a:ext cx="914400" cy="575535"/>
                </a:xfrm>
                <a:prstGeom prst="rect">
                  <a:avLst/>
                </a:prstGeom>
                <a:solidFill>
                  <a:srgbClr val="FFDD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239EDD1-CE72-0A48-177E-C8C4FC9E39A2}"/>
                    </a:ext>
                  </a:extLst>
                </p:cNvPr>
                <p:cNvSpPr/>
                <p:nvPr/>
              </p:nvSpPr>
              <p:spPr>
                <a:xfrm>
                  <a:off x="1752600" y="2413265"/>
                  <a:ext cx="914400" cy="575535"/>
                </a:xfrm>
                <a:prstGeom prst="rect">
                  <a:avLst/>
                </a:prstGeom>
                <a:solidFill>
                  <a:srgbClr val="FFDD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4729AD1-A9D7-44F6-8AAD-4AE936E55FF3}"/>
                    </a:ext>
                  </a:extLst>
                </p:cNvPr>
                <p:cNvSpPr/>
                <p:nvPr/>
              </p:nvSpPr>
              <p:spPr>
                <a:xfrm>
                  <a:off x="2667000" y="2413265"/>
                  <a:ext cx="914400" cy="575535"/>
                </a:xfrm>
                <a:prstGeom prst="rect">
                  <a:avLst/>
                </a:prstGeom>
                <a:solidFill>
                  <a:srgbClr val="FFDD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89458A9-B611-A488-2F90-8B03BB6949F5}"/>
                  </a:ext>
                </a:extLst>
              </p:cNvPr>
              <p:cNvGrpSpPr/>
              <p:nvPr/>
            </p:nvGrpSpPr>
            <p:grpSpPr>
              <a:xfrm>
                <a:off x="4546539" y="1373940"/>
                <a:ext cx="938463" cy="409010"/>
                <a:chOff x="1752600" y="2112052"/>
                <a:chExt cx="1828800" cy="876748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46C3596-5985-CB40-5B38-67CFF96FD54E}"/>
                    </a:ext>
                  </a:extLst>
                </p:cNvPr>
                <p:cNvSpPr/>
                <p:nvPr/>
              </p:nvSpPr>
              <p:spPr>
                <a:xfrm>
                  <a:off x="1752600" y="2112052"/>
                  <a:ext cx="914400" cy="3012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AFC52EB-FCF8-D954-F20D-D4A6612A710F}"/>
                    </a:ext>
                  </a:extLst>
                </p:cNvPr>
                <p:cNvSpPr/>
                <p:nvPr/>
              </p:nvSpPr>
              <p:spPr>
                <a:xfrm>
                  <a:off x="2667000" y="2112052"/>
                  <a:ext cx="914400" cy="30121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CB6063C-2857-4E59-122F-6F58B6A8284D}"/>
                    </a:ext>
                  </a:extLst>
                </p:cNvPr>
                <p:cNvSpPr/>
                <p:nvPr/>
              </p:nvSpPr>
              <p:spPr>
                <a:xfrm>
                  <a:off x="1752600" y="2413265"/>
                  <a:ext cx="914400" cy="57553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533A08C-2C62-9C10-273D-31834A26CD88}"/>
                    </a:ext>
                  </a:extLst>
                </p:cNvPr>
                <p:cNvSpPr/>
                <p:nvPr/>
              </p:nvSpPr>
              <p:spPr>
                <a:xfrm>
                  <a:off x="2667000" y="2413265"/>
                  <a:ext cx="914400" cy="57553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13CF8C-C570-263D-721C-C5218395AE88}"/>
                  </a:ext>
                </a:extLst>
              </p:cNvPr>
              <p:cNvGrpSpPr/>
              <p:nvPr/>
            </p:nvGrpSpPr>
            <p:grpSpPr>
              <a:xfrm>
                <a:off x="4238697" y="1642431"/>
                <a:ext cx="1407695" cy="409010"/>
                <a:chOff x="838200" y="2112052"/>
                <a:chExt cx="2743200" cy="87674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0EB41ED-C140-613D-0559-A042D9E5DC45}"/>
                    </a:ext>
                  </a:extLst>
                </p:cNvPr>
                <p:cNvSpPr/>
                <p:nvPr/>
              </p:nvSpPr>
              <p:spPr>
                <a:xfrm>
                  <a:off x="838200" y="2112052"/>
                  <a:ext cx="914400" cy="3012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560D7CF-89AA-D16F-B3A9-9841E001AC29}"/>
                    </a:ext>
                  </a:extLst>
                </p:cNvPr>
                <p:cNvSpPr/>
                <p:nvPr/>
              </p:nvSpPr>
              <p:spPr>
                <a:xfrm>
                  <a:off x="1752600" y="2112052"/>
                  <a:ext cx="914400" cy="3012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5B8F251-B421-696B-AB53-E3611939F08A}"/>
                    </a:ext>
                  </a:extLst>
                </p:cNvPr>
                <p:cNvSpPr/>
                <p:nvPr/>
              </p:nvSpPr>
              <p:spPr>
                <a:xfrm>
                  <a:off x="2667000" y="2112052"/>
                  <a:ext cx="914400" cy="30121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C6BE1FA-32C3-F219-54DE-5ECD31E5557B}"/>
                    </a:ext>
                  </a:extLst>
                </p:cNvPr>
                <p:cNvSpPr/>
                <p:nvPr/>
              </p:nvSpPr>
              <p:spPr>
                <a:xfrm>
                  <a:off x="838200" y="2413265"/>
                  <a:ext cx="914400" cy="5755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C5258B5-5BA3-A11B-81B3-F958D5CCD463}"/>
                    </a:ext>
                  </a:extLst>
                </p:cNvPr>
                <p:cNvSpPr/>
                <p:nvPr/>
              </p:nvSpPr>
              <p:spPr>
                <a:xfrm>
                  <a:off x="1752600" y="2413265"/>
                  <a:ext cx="914400" cy="5755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BC50C0E-85C2-E198-71A0-0847D7FC5011}"/>
                    </a:ext>
                  </a:extLst>
                </p:cNvPr>
                <p:cNvSpPr/>
                <p:nvPr/>
              </p:nvSpPr>
              <p:spPr>
                <a:xfrm>
                  <a:off x="2667000" y="2413265"/>
                  <a:ext cx="914400" cy="5755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1026" name="Picture 2" descr="Free Folder SVG, PNG Icon, Symbol. Download Image.">
              <a:extLst>
                <a:ext uri="{FF2B5EF4-FFF2-40B4-BE49-F238E27FC236}">
                  <a16:creationId xmlns:a16="http://schemas.microsoft.com/office/drawing/2014/main" id="{72A1FD69-BDCA-4DEC-9D96-D4E2FCF001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5" t="9458" r="4655" b="9974"/>
            <a:stretch/>
          </p:blipFill>
          <p:spPr bwMode="auto">
            <a:xfrm>
              <a:off x="4047968" y="770333"/>
              <a:ext cx="796864" cy="70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F29BF9-FF53-91C4-F2E9-AA8BAF593C25}"/>
                </a:ext>
              </a:extLst>
            </p:cNvPr>
            <p:cNvSpPr txBox="1"/>
            <p:nvPr/>
          </p:nvSpPr>
          <p:spPr>
            <a:xfrm>
              <a:off x="4793037" y="1078155"/>
              <a:ext cx="2049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Raw Data Folder</a:t>
              </a:r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9757788-C050-997D-8F83-A135144073F1}"/>
              </a:ext>
            </a:extLst>
          </p:cNvPr>
          <p:cNvGrpSpPr/>
          <p:nvPr/>
        </p:nvGrpSpPr>
        <p:grpSpPr>
          <a:xfrm>
            <a:off x="4304332" y="3089059"/>
            <a:ext cx="1846646" cy="552286"/>
            <a:chOff x="5134831" y="4968366"/>
            <a:chExt cx="1846646" cy="552286"/>
          </a:xfrm>
        </p:grpSpPr>
        <p:sp>
          <p:nvSpPr>
            <p:cNvPr id="180" name="Down Arrow 179">
              <a:extLst>
                <a:ext uri="{FF2B5EF4-FFF2-40B4-BE49-F238E27FC236}">
                  <a16:creationId xmlns:a16="http://schemas.microsoft.com/office/drawing/2014/main" id="{BEC7C944-1A7F-F387-BB5F-BCA7FA20F109}"/>
                </a:ext>
              </a:extLst>
            </p:cNvPr>
            <p:cNvSpPr/>
            <p:nvPr/>
          </p:nvSpPr>
          <p:spPr>
            <a:xfrm>
              <a:off x="5134831" y="4968366"/>
              <a:ext cx="331011" cy="552286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BDC3E28-9525-544B-2540-C7289B7E3066}"/>
                </a:ext>
              </a:extLst>
            </p:cNvPr>
            <p:cNvGrpSpPr/>
            <p:nvPr/>
          </p:nvGrpSpPr>
          <p:grpSpPr>
            <a:xfrm>
              <a:off x="5558415" y="5059843"/>
              <a:ext cx="1423062" cy="369332"/>
              <a:chOff x="4411344" y="2004919"/>
              <a:chExt cx="1423062" cy="369332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66658CE-5812-038E-03E4-4AFD3D0C5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1344" y="2037915"/>
                <a:ext cx="291356" cy="29135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BC1B3E3-74C5-A166-93A9-45A7B99F3ACF}"/>
                  </a:ext>
                </a:extLst>
              </p:cNvPr>
              <p:cNvSpPr txBox="1"/>
              <p:nvPr/>
            </p:nvSpPr>
            <p:spPr>
              <a:xfrm>
                <a:off x="4668702" y="2004919"/>
                <a:ext cx="11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Fix Names</a:t>
                </a:r>
              </a:p>
            </p:txBody>
          </p:sp>
        </p:grp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B2EC795-B82E-467F-AFF8-5E8B1DF47C06}"/>
              </a:ext>
            </a:extLst>
          </p:cNvPr>
          <p:cNvCxnSpPr>
            <a:cxnSpLocks/>
          </p:cNvCxnSpPr>
          <p:nvPr/>
        </p:nvCxnSpPr>
        <p:spPr>
          <a:xfrm>
            <a:off x="2437965" y="2554722"/>
            <a:ext cx="9144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BFE0AB0B-0CA5-7EA7-B8D6-0C198AB74343}"/>
              </a:ext>
            </a:extLst>
          </p:cNvPr>
          <p:cNvGrpSpPr/>
          <p:nvPr/>
        </p:nvGrpSpPr>
        <p:grpSpPr>
          <a:xfrm>
            <a:off x="3523544" y="5382021"/>
            <a:ext cx="1891864" cy="1206635"/>
            <a:chOff x="7140663" y="5171659"/>
            <a:chExt cx="1891864" cy="120663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46F6073-410D-56AD-59B4-EACF0C7A9D5B}"/>
                </a:ext>
              </a:extLst>
            </p:cNvPr>
            <p:cNvSpPr/>
            <p:nvPr/>
          </p:nvSpPr>
          <p:spPr>
            <a:xfrm>
              <a:off x="7140663" y="5171659"/>
              <a:ext cx="469231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DE03A33-14BD-C8EC-C4BD-56FE32E98DA0}"/>
                </a:ext>
              </a:extLst>
            </p:cNvPr>
            <p:cNvSpPr/>
            <p:nvPr/>
          </p:nvSpPr>
          <p:spPr>
            <a:xfrm>
              <a:off x="7609895" y="5171659"/>
              <a:ext cx="469231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60EC60E-FF91-DD65-32A7-683AD5093F20}"/>
                </a:ext>
              </a:extLst>
            </p:cNvPr>
            <p:cNvSpPr/>
            <p:nvPr/>
          </p:nvSpPr>
          <p:spPr>
            <a:xfrm>
              <a:off x="7140663" y="5312177"/>
              <a:ext cx="469231" cy="2684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0C37F6A-4865-212C-9021-1874B7B048C9}"/>
                </a:ext>
              </a:extLst>
            </p:cNvPr>
            <p:cNvSpPr/>
            <p:nvPr/>
          </p:nvSpPr>
          <p:spPr>
            <a:xfrm>
              <a:off x="7609895" y="5312177"/>
              <a:ext cx="469231" cy="2684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31CDB98-5A7D-893D-0D52-AAD632510E7F}"/>
                </a:ext>
              </a:extLst>
            </p:cNvPr>
            <p:cNvSpPr/>
            <p:nvPr/>
          </p:nvSpPr>
          <p:spPr>
            <a:xfrm>
              <a:off x="7302053" y="5432302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2A63483-58AE-0BDC-4EF0-5F4ECF402728}"/>
                </a:ext>
              </a:extLst>
            </p:cNvPr>
            <p:cNvSpPr/>
            <p:nvPr/>
          </p:nvSpPr>
          <p:spPr>
            <a:xfrm>
              <a:off x="7771285" y="5432302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9826A1B-639E-F532-37A4-99FDB59099C3}"/>
                </a:ext>
              </a:extLst>
            </p:cNvPr>
            <p:cNvSpPr/>
            <p:nvPr/>
          </p:nvSpPr>
          <p:spPr>
            <a:xfrm>
              <a:off x="8240516" y="5432302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0063097-8B25-4A58-6B03-31A16C9468CB}"/>
                </a:ext>
              </a:extLst>
            </p:cNvPr>
            <p:cNvSpPr/>
            <p:nvPr/>
          </p:nvSpPr>
          <p:spPr>
            <a:xfrm>
              <a:off x="7302053" y="5572820"/>
              <a:ext cx="469232" cy="268492"/>
            </a:xfrm>
            <a:prstGeom prst="rect">
              <a:avLst/>
            </a:prstGeom>
            <a:solidFill>
              <a:srgbClr val="FFDD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6ECFC8A-1A25-CB21-0B09-491352FBE355}"/>
                </a:ext>
              </a:extLst>
            </p:cNvPr>
            <p:cNvSpPr/>
            <p:nvPr/>
          </p:nvSpPr>
          <p:spPr>
            <a:xfrm>
              <a:off x="7771285" y="5572820"/>
              <a:ext cx="469232" cy="268492"/>
            </a:xfrm>
            <a:prstGeom prst="rect">
              <a:avLst/>
            </a:prstGeom>
            <a:solidFill>
              <a:srgbClr val="FFDD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C5AEF2A-3E9A-FCEC-9805-DC9F394C7B63}"/>
                </a:ext>
              </a:extLst>
            </p:cNvPr>
            <p:cNvSpPr/>
            <p:nvPr/>
          </p:nvSpPr>
          <p:spPr>
            <a:xfrm>
              <a:off x="8240516" y="5572820"/>
              <a:ext cx="469232" cy="268492"/>
            </a:xfrm>
            <a:prstGeom prst="rect">
              <a:avLst/>
            </a:prstGeom>
            <a:solidFill>
              <a:srgbClr val="FFDD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417430-30A6-9C78-3C41-9729C2404212}"/>
                </a:ext>
              </a:extLst>
            </p:cNvPr>
            <p:cNvSpPr/>
            <p:nvPr/>
          </p:nvSpPr>
          <p:spPr>
            <a:xfrm>
              <a:off x="7932674" y="5700793"/>
              <a:ext cx="469231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9736DD9-B40D-7FE0-F3E0-0511910ACB8F}"/>
                </a:ext>
              </a:extLst>
            </p:cNvPr>
            <p:cNvSpPr/>
            <p:nvPr/>
          </p:nvSpPr>
          <p:spPr>
            <a:xfrm>
              <a:off x="8401906" y="5700793"/>
              <a:ext cx="469231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98C5E3F-9293-470F-B02B-B693842A9588}"/>
                </a:ext>
              </a:extLst>
            </p:cNvPr>
            <p:cNvSpPr/>
            <p:nvPr/>
          </p:nvSpPr>
          <p:spPr>
            <a:xfrm>
              <a:off x="7932674" y="5841311"/>
              <a:ext cx="469231" cy="2684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647FA4-AF42-7299-687B-961EEA7521C3}"/>
                </a:ext>
              </a:extLst>
            </p:cNvPr>
            <p:cNvSpPr/>
            <p:nvPr/>
          </p:nvSpPr>
          <p:spPr>
            <a:xfrm>
              <a:off x="8401906" y="5841311"/>
              <a:ext cx="469231" cy="2684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AE7112F-85DD-B513-DFC5-609C54AE2435}"/>
                </a:ext>
              </a:extLst>
            </p:cNvPr>
            <p:cNvSpPr/>
            <p:nvPr/>
          </p:nvSpPr>
          <p:spPr>
            <a:xfrm>
              <a:off x="7624832" y="5969284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87622A5-25B7-155F-2C71-65167DD01432}"/>
                </a:ext>
              </a:extLst>
            </p:cNvPr>
            <p:cNvSpPr/>
            <p:nvPr/>
          </p:nvSpPr>
          <p:spPr>
            <a:xfrm>
              <a:off x="8094064" y="5969284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4F309DC-5067-A857-9EFD-E30749CD7EFA}"/>
                </a:ext>
              </a:extLst>
            </p:cNvPr>
            <p:cNvSpPr/>
            <p:nvPr/>
          </p:nvSpPr>
          <p:spPr>
            <a:xfrm>
              <a:off x="8563295" y="5969284"/>
              <a:ext cx="469232" cy="1405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5E4E586-88FD-96C9-7A49-21F7745C4DE1}"/>
                </a:ext>
              </a:extLst>
            </p:cNvPr>
            <p:cNvSpPr/>
            <p:nvPr/>
          </p:nvSpPr>
          <p:spPr>
            <a:xfrm>
              <a:off x="7624832" y="6109802"/>
              <a:ext cx="469232" cy="268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D5E9F49-5763-033C-B3C9-1A92CD35BEBC}"/>
                </a:ext>
              </a:extLst>
            </p:cNvPr>
            <p:cNvSpPr/>
            <p:nvPr/>
          </p:nvSpPr>
          <p:spPr>
            <a:xfrm>
              <a:off x="8094064" y="6109802"/>
              <a:ext cx="469232" cy="268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1D07FE4-04C3-252B-4C27-936341CF9960}"/>
                </a:ext>
              </a:extLst>
            </p:cNvPr>
            <p:cNvSpPr/>
            <p:nvPr/>
          </p:nvSpPr>
          <p:spPr>
            <a:xfrm>
              <a:off x="8563295" y="6109802"/>
              <a:ext cx="469232" cy="2684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80EF6F1B-DCB1-130B-FCBA-EB75A22122A6}"/>
              </a:ext>
            </a:extLst>
          </p:cNvPr>
          <p:cNvGrpSpPr/>
          <p:nvPr/>
        </p:nvGrpSpPr>
        <p:grpSpPr>
          <a:xfrm>
            <a:off x="5538764" y="5582712"/>
            <a:ext cx="1035861" cy="1019411"/>
            <a:chOff x="5896433" y="5703776"/>
            <a:chExt cx="1035861" cy="1019411"/>
          </a:xfrm>
        </p:grpSpPr>
        <p:sp>
          <p:nvSpPr>
            <p:cNvPr id="1032" name="Down Arrow 1031">
              <a:extLst>
                <a:ext uri="{FF2B5EF4-FFF2-40B4-BE49-F238E27FC236}">
                  <a16:creationId xmlns:a16="http://schemas.microsoft.com/office/drawing/2014/main" id="{B58F0B6A-0873-4A24-0B35-3ACEF49A184F}"/>
                </a:ext>
              </a:extLst>
            </p:cNvPr>
            <p:cNvSpPr/>
            <p:nvPr/>
          </p:nvSpPr>
          <p:spPr>
            <a:xfrm rot="16200000">
              <a:off x="6248858" y="5593139"/>
              <a:ext cx="331011" cy="552286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7FBA0D62-A365-1000-D413-351965949B1A}"/>
                </a:ext>
              </a:extLst>
            </p:cNvPr>
            <p:cNvGrpSpPr/>
            <p:nvPr/>
          </p:nvGrpSpPr>
          <p:grpSpPr>
            <a:xfrm>
              <a:off x="5896433" y="6096272"/>
              <a:ext cx="1035861" cy="626915"/>
              <a:chOff x="4006940" y="2037915"/>
              <a:chExt cx="1035861" cy="626915"/>
            </a:xfrm>
          </p:grpSpPr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726DD620-E927-7D97-818C-0013DD02F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9192" y="2037915"/>
                <a:ext cx="291356" cy="29135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</a:t>
                </a:r>
              </a:p>
            </p:txBody>
          </p: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DEA0F6CC-08E6-6A66-6001-27E8061E33B9}"/>
                  </a:ext>
                </a:extLst>
              </p:cNvPr>
              <p:cNvSpPr txBox="1"/>
              <p:nvPr/>
            </p:nvSpPr>
            <p:spPr>
              <a:xfrm>
                <a:off x="4006940" y="2295498"/>
                <a:ext cx="1035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Combine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534CDD-50C1-7E23-29CC-92F32327205E}"/>
              </a:ext>
            </a:extLst>
          </p:cNvPr>
          <p:cNvGrpSpPr/>
          <p:nvPr/>
        </p:nvGrpSpPr>
        <p:grpSpPr>
          <a:xfrm>
            <a:off x="6756064" y="637873"/>
            <a:ext cx="4801777" cy="3450985"/>
            <a:chOff x="5804525" y="671865"/>
            <a:chExt cx="4801777" cy="345098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25FC0-7808-7045-4C95-4D9654AE69D9}"/>
                </a:ext>
              </a:extLst>
            </p:cNvPr>
            <p:cNvGrpSpPr/>
            <p:nvPr/>
          </p:nvGrpSpPr>
          <p:grpSpPr>
            <a:xfrm>
              <a:off x="5806462" y="671865"/>
              <a:ext cx="4799840" cy="2258075"/>
              <a:chOff x="6067078" y="1589402"/>
              <a:chExt cx="4799840" cy="2258075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0FD4D852-1820-D55F-2858-DE904BEBF9B0}"/>
                  </a:ext>
                </a:extLst>
              </p:cNvPr>
              <p:cNvSpPr txBox="1"/>
              <p:nvPr/>
            </p:nvSpPr>
            <p:spPr>
              <a:xfrm>
                <a:off x="6067079" y="1694729"/>
                <a:ext cx="4257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chemeClr val="accent1"/>
                    </a:solidFill>
                  </a:rPr>
                  <a:t>Column Key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CB186AC-F74F-A8D5-C549-C96A8B1C5876}"/>
                  </a:ext>
                </a:extLst>
              </p:cNvPr>
              <p:cNvGrpSpPr/>
              <p:nvPr/>
            </p:nvGrpSpPr>
            <p:grpSpPr>
              <a:xfrm>
                <a:off x="6067078" y="2271060"/>
                <a:ext cx="4505826" cy="1576417"/>
                <a:chOff x="6014789" y="2239223"/>
                <a:chExt cx="4505826" cy="1576417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9DEC17F-6E2D-2615-1411-AA8D3B2DCC81}"/>
                    </a:ext>
                  </a:extLst>
                </p:cNvPr>
                <p:cNvSpPr/>
                <p:nvPr/>
              </p:nvSpPr>
              <p:spPr>
                <a:xfrm>
                  <a:off x="7503498" y="2239223"/>
                  <a:ext cx="1488708" cy="40091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raw_name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81178996-D3C2-ECE1-B5BA-6F6FACA4AD82}"/>
                    </a:ext>
                  </a:extLst>
                </p:cNvPr>
                <p:cNvSpPr/>
                <p:nvPr/>
              </p:nvSpPr>
              <p:spPr>
                <a:xfrm>
                  <a:off x="8992206" y="2239223"/>
                  <a:ext cx="1528409" cy="40091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tidy_name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90145F90-1E96-22E5-B614-4227954C3789}"/>
                    </a:ext>
                  </a:extLst>
                </p:cNvPr>
                <p:cNvSpPr/>
                <p:nvPr/>
              </p:nvSpPr>
              <p:spPr>
                <a:xfrm>
                  <a:off x="7503498" y="2632764"/>
                  <a:ext cx="1488708" cy="40091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Site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96CF52D3-8AED-F16D-901C-17CF7F8EC276}"/>
                    </a:ext>
                  </a:extLst>
                </p:cNvPr>
                <p:cNvSpPr/>
                <p:nvPr/>
              </p:nvSpPr>
              <p:spPr>
                <a:xfrm>
                  <a:off x="8992206" y="2632764"/>
                  <a:ext cx="1528409" cy="40091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site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29B34CC-DBFE-5BD2-BE6F-07D18251F333}"/>
                    </a:ext>
                  </a:extLst>
                </p:cNvPr>
                <p:cNvSpPr/>
                <p:nvPr/>
              </p:nvSpPr>
              <p:spPr>
                <a:xfrm>
                  <a:off x="7503498" y="3020980"/>
                  <a:ext cx="1488708" cy="40091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Trap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AFE4BF6-F04E-E038-E5BA-1976B03077B3}"/>
                    </a:ext>
                  </a:extLst>
                </p:cNvPr>
                <p:cNvSpPr/>
                <p:nvPr/>
              </p:nvSpPr>
              <p:spPr>
                <a:xfrm>
                  <a:off x="8992206" y="3020980"/>
                  <a:ext cx="1528409" cy="40091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plot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7777984-D80C-C68C-0C0E-0A5583A34B42}"/>
                    </a:ext>
                  </a:extLst>
                </p:cNvPr>
                <p:cNvSpPr/>
                <p:nvPr/>
              </p:nvSpPr>
              <p:spPr>
                <a:xfrm>
                  <a:off x="7503498" y="3414724"/>
                  <a:ext cx="1488708" cy="40091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Bugs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D196EFF1-1EAD-BD47-0DCB-8E0BEA21B13B}"/>
                    </a:ext>
                  </a:extLst>
                </p:cNvPr>
                <p:cNvSpPr/>
                <p:nvPr/>
              </p:nvSpPr>
              <p:spPr>
                <a:xfrm>
                  <a:off x="8992206" y="3414724"/>
                  <a:ext cx="1528409" cy="40091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count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6AAA13-EB40-6FFC-2FE4-DB781A512E69}"/>
                    </a:ext>
                  </a:extLst>
                </p:cNvPr>
                <p:cNvSpPr/>
                <p:nvPr/>
              </p:nvSpPr>
              <p:spPr>
                <a:xfrm>
                  <a:off x="6014789" y="2239223"/>
                  <a:ext cx="1488708" cy="40091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source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FC256C5-80F3-FB2A-BBA4-F35033BC5F67}"/>
                    </a:ext>
                  </a:extLst>
                </p:cNvPr>
                <p:cNvSpPr/>
                <p:nvPr/>
              </p:nvSpPr>
              <p:spPr>
                <a:xfrm>
                  <a:off x="6014789" y="2632764"/>
                  <a:ext cx="1488708" cy="40091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bugs.csv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5531921-D85A-B129-1211-1474970D5960}"/>
                    </a:ext>
                  </a:extLst>
                </p:cNvPr>
                <p:cNvSpPr/>
                <p:nvPr/>
              </p:nvSpPr>
              <p:spPr>
                <a:xfrm>
                  <a:off x="6014789" y="3020980"/>
                  <a:ext cx="1488708" cy="40091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bugs.csv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8FF2BE5-36D3-28C4-0A83-4468FD5E10C4}"/>
                    </a:ext>
                  </a:extLst>
                </p:cNvPr>
                <p:cNvSpPr/>
                <p:nvPr/>
              </p:nvSpPr>
              <p:spPr>
                <a:xfrm>
                  <a:off x="6014789" y="3414724"/>
                  <a:ext cx="1488708" cy="40091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bugs.csv</a:t>
                  </a:r>
                </a:p>
              </p:txBody>
            </p:sp>
          </p:grpSp>
          <p:pic>
            <p:nvPicPr>
              <p:cNvPr id="14" name="Picture 2" descr="📄 Page Facing Up Emoji">
                <a:extLst>
                  <a:ext uri="{FF2B5EF4-FFF2-40B4-BE49-F238E27FC236}">
                    <a16:creationId xmlns:a16="http://schemas.microsoft.com/office/drawing/2014/main" id="{A3338721-BF96-25F3-84AE-664938D14C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78889" y="1589402"/>
                <a:ext cx="588029" cy="588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8C3D51-3992-F4FF-FAA5-162E9E0DD702}"/>
                </a:ext>
              </a:extLst>
            </p:cNvPr>
            <p:cNvSpPr/>
            <p:nvPr/>
          </p:nvSpPr>
          <p:spPr>
            <a:xfrm>
              <a:off x="7295171" y="2931630"/>
              <a:ext cx="1488708" cy="40091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1370867-979E-2152-58D5-6D1935960415}"/>
                </a:ext>
              </a:extLst>
            </p:cNvPr>
            <p:cNvSpPr/>
            <p:nvPr/>
          </p:nvSpPr>
          <p:spPr>
            <a:xfrm>
              <a:off x="8783879" y="2931630"/>
              <a:ext cx="1528409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9956DD-4B3D-3D7F-F842-D10D319C4603}"/>
                </a:ext>
              </a:extLst>
            </p:cNvPr>
            <p:cNvSpPr/>
            <p:nvPr/>
          </p:nvSpPr>
          <p:spPr>
            <a:xfrm>
              <a:off x="5806462" y="2931630"/>
              <a:ext cx="1488708" cy="4009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4EFAFA-6F4E-4308-EC5A-767A67C1F643}"/>
                </a:ext>
              </a:extLst>
            </p:cNvPr>
            <p:cNvSpPr/>
            <p:nvPr/>
          </p:nvSpPr>
          <p:spPr>
            <a:xfrm>
              <a:off x="7294065" y="3327005"/>
              <a:ext cx="1488708" cy="400916"/>
            </a:xfrm>
            <a:prstGeom prst="rect">
              <a:avLst/>
            </a:prstGeom>
            <a:solidFill>
              <a:srgbClr val="FFAB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93D1B2-968C-0B6F-7011-15E5CAA9D08C}"/>
                </a:ext>
              </a:extLst>
            </p:cNvPr>
            <p:cNvSpPr/>
            <p:nvPr/>
          </p:nvSpPr>
          <p:spPr>
            <a:xfrm>
              <a:off x="8782773" y="3327005"/>
              <a:ext cx="1528409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A04DE-C356-9D92-0ACE-7C3C087D03C7}"/>
                </a:ext>
              </a:extLst>
            </p:cNvPr>
            <p:cNvSpPr/>
            <p:nvPr/>
          </p:nvSpPr>
          <p:spPr>
            <a:xfrm>
              <a:off x="5805356" y="3327005"/>
              <a:ext cx="1488708" cy="400916"/>
            </a:xfrm>
            <a:prstGeom prst="rect">
              <a:avLst/>
            </a:prstGeom>
            <a:solidFill>
              <a:srgbClr val="FF8C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BCBA4D-EFCF-89EF-FE16-F6B10CD371B6}"/>
                </a:ext>
              </a:extLst>
            </p:cNvPr>
            <p:cNvSpPr/>
            <p:nvPr/>
          </p:nvSpPr>
          <p:spPr>
            <a:xfrm>
              <a:off x="7293234" y="3721934"/>
              <a:ext cx="1488708" cy="4009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E1BF0D-9A01-B79F-57C3-7A03B3CD4CBF}"/>
                </a:ext>
              </a:extLst>
            </p:cNvPr>
            <p:cNvSpPr/>
            <p:nvPr/>
          </p:nvSpPr>
          <p:spPr>
            <a:xfrm>
              <a:off x="8781942" y="3721934"/>
              <a:ext cx="1528409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0F5DE1-F93A-6F95-B56A-CB43A35E0CCC}"/>
                </a:ext>
              </a:extLst>
            </p:cNvPr>
            <p:cNvSpPr/>
            <p:nvPr/>
          </p:nvSpPr>
          <p:spPr>
            <a:xfrm>
              <a:off x="5804525" y="3721934"/>
              <a:ext cx="1488708" cy="4009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3C87F2-9CA3-AAFD-EA63-2CB0AFB2A606}"/>
              </a:ext>
            </a:extLst>
          </p:cNvPr>
          <p:cNvGrpSpPr/>
          <p:nvPr/>
        </p:nvGrpSpPr>
        <p:grpSpPr>
          <a:xfrm>
            <a:off x="3463968" y="3750191"/>
            <a:ext cx="2185338" cy="801833"/>
            <a:chOff x="1478047" y="1769427"/>
            <a:chExt cx="2185338" cy="80183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367383-272A-A1BB-69CF-B36ACFBBD0A8}"/>
                </a:ext>
              </a:extLst>
            </p:cNvPr>
            <p:cNvSpPr/>
            <p:nvPr/>
          </p:nvSpPr>
          <p:spPr>
            <a:xfrm>
              <a:off x="1478047" y="1769428"/>
              <a:ext cx="661337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site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4C6B63-2712-40BB-55A1-66C3B090775C}"/>
                </a:ext>
              </a:extLst>
            </p:cNvPr>
            <p:cNvSpPr/>
            <p:nvPr/>
          </p:nvSpPr>
          <p:spPr>
            <a:xfrm>
              <a:off x="2136391" y="1769427"/>
              <a:ext cx="692018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plot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55B082-9C84-4CAA-3F6F-27C6B65C2C0A}"/>
                </a:ext>
              </a:extLst>
            </p:cNvPr>
            <p:cNvSpPr/>
            <p:nvPr/>
          </p:nvSpPr>
          <p:spPr>
            <a:xfrm>
              <a:off x="2823130" y="1769427"/>
              <a:ext cx="840254" cy="400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count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1A86712-1FF2-5EB7-CDCE-5ABEF84E3416}"/>
                </a:ext>
              </a:extLst>
            </p:cNvPr>
            <p:cNvSpPr/>
            <p:nvPr/>
          </p:nvSpPr>
          <p:spPr>
            <a:xfrm>
              <a:off x="1478047" y="2170343"/>
              <a:ext cx="661337" cy="4009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13A2F34-1043-5F96-E47D-5BBEBD541EB4}"/>
                </a:ext>
              </a:extLst>
            </p:cNvPr>
            <p:cNvSpPr/>
            <p:nvPr/>
          </p:nvSpPr>
          <p:spPr>
            <a:xfrm>
              <a:off x="2136391" y="2170342"/>
              <a:ext cx="692018" cy="4009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1386E8A-8C83-FAE0-A00C-5AA300B16C11}"/>
                </a:ext>
              </a:extLst>
            </p:cNvPr>
            <p:cNvSpPr/>
            <p:nvPr/>
          </p:nvSpPr>
          <p:spPr>
            <a:xfrm>
              <a:off x="2823131" y="2170342"/>
              <a:ext cx="840254" cy="4009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5B2F105-C83D-B176-07FA-565288FA3D99}"/>
              </a:ext>
            </a:extLst>
          </p:cNvPr>
          <p:cNvGrpSpPr/>
          <p:nvPr/>
        </p:nvGrpSpPr>
        <p:grpSpPr>
          <a:xfrm>
            <a:off x="4305855" y="4678266"/>
            <a:ext cx="1538164" cy="552286"/>
            <a:chOff x="5134831" y="4968366"/>
            <a:chExt cx="1538164" cy="552286"/>
          </a:xfrm>
        </p:grpSpPr>
        <p:sp>
          <p:nvSpPr>
            <p:cNvPr id="66" name="Down Arrow 65">
              <a:extLst>
                <a:ext uri="{FF2B5EF4-FFF2-40B4-BE49-F238E27FC236}">
                  <a16:creationId xmlns:a16="http://schemas.microsoft.com/office/drawing/2014/main" id="{482FF478-2652-1673-9507-C02A5C97EEE6}"/>
                </a:ext>
              </a:extLst>
            </p:cNvPr>
            <p:cNvSpPr/>
            <p:nvPr/>
          </p:nvSpPr>
          <p:spPr>
            <a:xfrm>
              <a:off x="5134831" y="4968366"/>
              <a:ext cx="331011" cy="552286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285F7D5-594A-09F5-6399-E44D241F8ECB}"/>
                </a:ext>
              </a:extLst>
            </p:cNvPr>
            <p:cNvGrpSpPr/>
            <p:nvPr/>
          </p:nvGrpSpPr>
          <p:grpSpPr>
            <a:xfrm>
              <a:off x="5558415" y="5059843"/>
              <a:ext cx="1114580" cy="369332"/>
              <a:chOff x="4411344" y="2004919"/>
              <a:chExt cx="1114580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2DCA15E-E17F-1290-C57A-7BBDD5F6CD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1344" y="2037915"/>
                <a:ext cx="291356" cy="29135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202C181-B3EB-D5D6-FA81-67F27381A4DD}"/>
                  </a:ext>
                </a:extLst>
              </p:cNvPr>
              <p:cNvSpPr txBox="1"/>
              <p:nvPr/>
            </p:nvSpPr>
            <p:spPr>
              <a:xfrm>
                <a:off x="4668702" y="2004919"/>
                <a:ext cx="857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Repeat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C8903E6-71B9-F8D7-E59D-FF184B02DC14}"/>
              </a:ext>
            </a:extLst>
          </p:cNvPr>
          <p:cNvGrpSpPr/>
          <p:nvPr/>
        </p:nvGrpSpPr>
        <p:grpSpPr>
          <a:xfrm>
            <a:off x="6594527" y="4923814"/>
            <a:ext cx="2178638" cy="1748659"/>
            <a:chOff x="7136800" y="5040773"/>
            <a:chExt cx="2178638" cy="1748659"/>
          </a:xfrm>
        </p:grpSpPr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BE3B54FC-84E4-A10C-CC7B-36E25AD13E04}"/>
                </a:ext>
              </a:extLst>
            </p:cNvPr>
            <p:cNvGrpSpPr/>
            <p:nvPr/>
          </p:nvGrpSpPr>
          <p:grpSpPr>
            <a:xfrm>
              <a:off x="7469517" y="5478977"/>
              <a:ext cx="1407695" cy="1212201"/>
              <a:chOff x="6089053" y="1653554"/>
              <a:chExt cx="1407695" cy="1212201"/>
            </a:xfrm>
          </p:grpSpPr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57B77599-DB25-AFCC-F93F-1D0C5F0C86C5}"/>
                  </a:ext>
                </a:extLst>
              </p:cNvPr>
              <p:cNvSpPr/>
              <p:nvPr/>
            </p:nvSpPr>
            <p:spPr>
              <a:xfrm>
                <a:off x="6089053" y="2597263"/>
                <a:ext cx="469232" cy="2684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2262D40D-F126-AF1E-4BC2-93A3198CEB20}"/>
                  </a:ext>
                </a:extLst>
              </p:cNvPr>
              <p:cNvSpPr/>
              <p:nvPr/>
            </p:nvSpPr>
            <p:spPr>
              <a:xfrm>
                <a:off x="6558285" y="2597263"/>
                <a:ext cx="469232" cy="2684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56" name="Rectangle 1055">
                <a:extLst>
                  <a:ext uri="{FF2B5EF4-FFF2-40B4-BE49-F238E27FC236}">
                    <a16:creationId xmlns:a16="http://schemas.microsoft.com/office/drawing/2014/main" id="{2E2B102D-8247-8E20-F230-06D01ACAA27A}"/>
                  </a:ext>
                </a:extLst>
              </p:cNvPr>
              <p:cNvSpPr/>
              <p:nvPr/>
            </p:nvSpPr>
            <p:spPr>
              <a:xfrm>
                <a:off x="6089053" y="2328111"/>
                <a:ext cx="469232" cy="268492"/>
              </a:xfrm>
              <a:prstGeom prst="rect">
                <a:avLst/>
              </a:prstGeom>
              <a:solidFill>
                <a:srgbClr val="FFDDF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61473339-A682-9111-8510-82F95B629691}"/>
                  </a:ext>
                </a:extLst>
              </p:cNvPr>
              <p:cNvSpPr/>
              <p:nvPr/>
            </p:nvSpPr>
            <p:spPr>
              <a:xfrm>
                <a:off x="6558285" y="2328111"/>
                <a:ext cx="469232" cy="268492"/>
              </a:xfrm>
              <a:prstGeom prst="rect">
                <a:avLst/>
              </a:prstGeom>
              <a:solidFill>
                <a:srgbClr val="FFDDF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58" name="Rectangle 1057">
                <a:extLst>
                  <a:ext uri="{FF2B5EF4-FFF2-40B4-BE49-F238E27FC236}">
                    <a16:creationId xmlns:a16="http://schemas.microsoft.com/office/drawing/2014/main" id="{668AE2B6-E27F-DEB4-141E-D949B369BC3C}"/>
                  </a:ext>
                </a:extLst>
              </p:cNvPr>
              <p:cNvSpPr/>
              <p:nvPr/>
            </p:nvSpPr>
            <p:spPr>
              <a:xfrm>
                <a:off x="7027516" y="2328111"/>
                <a:ext cx="469232" cy="268492"/>
              </a:xfrm>
              <a:prstGeom prst="rect">
                <a:avLst/>
              </a:prstGeom>
              <a:solidFill>
                <a:srgbClr val="FFDDF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F455D375-B931-14D8-E12F-A49C1234EA89}"/>
                  </a:ext>
                </a:extLst>
              </p:cNvPr>
              <p:cNvSpPr/>
              <p:nvPr/>
            </p:nvSpPr>
            <p:spPr>
              <a:xfrm>
                <a:off x="6558285" y="2061092"/>
                <a:ext cx="469232" cy="2684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2ECCCA79-2790-FC2A-38C5-921E014C09FB}"/>
                  </a:ext>
                </a:extLst>
              </p:cNvPr>
              <p:cNvSpPr/>
              <p:nvPr/>
            </p:nvSpPr>
            <p:spPr>
              <a:xfrm>
                <a:off x="7027516" y="2061092"/>
                <a:ext cx="469232" cy="2684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DC5A6FBA-5624-98D7-8D44-5375FF7B6F2E}"/>
                  </a:ext>
                </a:extLst>
              </p:cNvPr>
              <p:cNvSpPr/>
              <p:nvPr/>
            </p:nvSpPr>
            <p:spPr>
              <a:xfrm>
                <a:off x="6089053" y="1653554"/>
                <a:ext cx="469232" cy="1405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42" name="Rectangle 1041">
                <a:extLst>
                  <a:ext uri="{FF2B5EF4-FFF2-40B4-BE49-F238E27FC236}">
                    <a16:creationId xmlns:a16="http://schemas.microsoft.com/office/drawing/2014/main" id="{1FB0B9F5-7789-DA66-7A3C-6D6DA458F24C}"/>
                  </a:ext>
                </a:extLst>
              </p:cNvPr>
              <p:cNvSpPr/>
              <p:nvPr/>
            </p:nvSpPr>
            <p:spPr>
              <a:xfrm>
                <a:off x="6558285" y="1653554"/>
                <a:ext cx="469232" cy="1405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43" name="Rectangle 1042">
                <a:extLst>
                  <a:ext uri="{FF2B5EF4-FFF2-40B4-BE49-F238E27FC236}">
                    <a16:creationId xmlns:a16="http://schemas.microsoft.com/office/drawing/2014/main" id="{A26E3347-9CDC-6228-F655-B021F25B95E4}"/>
                  </a:ext>
                </a:extLst>
              </p:cNvPr>
              <p:cNvSpPr/>
              <p:nvPr/>
            </p:nvSpPr>
            <p:spPr>
              <a:xfrm>
                <a:off x="7027516" y="1653554"/>
                <a:ext cx="469232" cy="1405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82524DB4-45C2-BFD8-412C-E8D41715CAEB}"/>
                  </a:ext>
                </a:extLst>
              </p:cNvPr>
              <p:cNvSpPr/>
              <p:nvPr/>
            </p:nvSpPr>
            <p:spPr>
              <a:xfrm>
                <a:off x="6089053" y="1794072"/>
                <a:ext cx="469232" cy="2684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1AFBF2D1-583D-CB30-E8B4-BF7FF83BD43A}"/>
                  </a:ext>
                </a:extLst>
              </p:cNvPr>
              <p:cNvSpPr/>
              <p:nvPr/>
            </p:nvSpPr>
            <p:spPr>
              <a:xfrm>
                <a:off x="6558285" y="1794072"/>
                <a:ext cx="469232" cy="2684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46" name="Rectangle 1045">
                <a:extLst>
                  <a:ext uri="{FF2B5EF4-FFF2-40B4-BE49-F238E27FC236}">
                    <a16:creationId xmlns:a16="http://schemas.microsoft.com/office/drawing/2014/main" id="{6FAFD4C5-6E03-F597-D633-05FE50892020}"/>
                  </a:ext>
                </a:extLst>
              </p:cNvPr>
              <p:cNvSpPr/>
              <p:nvPr/>
            </p:nvSpPr>
            <p:spPr>
              <a:xfrm>
                <a:off x="7027516" y="1794072"/>
                <a:ext cx="469232" cy="2684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pic>
          <p:nvPicPr>
            <p:cNvPr id="83" name="Picture 4" descr="magic wand&quot; Emoji - Download for free – Iconduck">
              <a:extLst>
                <a:ext uri="{FF2B5EF4-FFF2-40B4-BE49-F238E27FC236}">
                  <a16:creationId xmlns:a16="http://schemas.microsoft.com/office/drawing/2014/main" id="{59BCA40A-0FBC-008B-D91F-678E48F06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6800" y="5130909"/>
              <a:ext cx="305045" cy="294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4" descr="magic wand&quot; Emoji - Download for free – Iconduck">
              <a:extLst>
                <a:ext uri="{FF2B5EF4-FFF2-40B4-BE49-F238E27FC236}">
                  <a16:creationId xmlns:a16="http://schemas.microsoft.com/office/drawing/2014/main" id="{6293EFBF-0F08-7CAA-8D99-97AD216F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393" y="6460181"/>
              <a:ext cx="305045" cy="294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4" descr="magic wand&quot; Emoji - Download for free – Iconduck">
              <a:extLst>
                <a:ext uri="{FF2B5EF4-FFF2-40B4-BE49-F238E27FC236}">
                  <a16:creationId xmlns:a16="http://schemas.microsoft.com/office/drawing/2014/main" id="{32EAAAB8-66AF-AD70-0845-AB1566882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676" y="6268462"/>
              <a:ext cx="156536" cy="150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4" descr="magic wand&quot; Emoji - Download for free – Iconduck">
              <a:extLst>
                <a:ext uri="{FF2B5EF4-FFF2-40B4-BE49-F238E27FC236}">
                  <a16:creationId xmlns:a16="http://schemas.microsoft.com/office/drawing/2014/main" id="{AA7A3889-1DC0-1900-BA29-5409BEEC7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166" y="5471688"/>
              <a:ext cx="156536" cy="150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4" descr="magic wand&quot; Emoji - Download for free – Iconduck">
              <a:extLst>
                <a:ext uri="{FF2B5EF4-FFF2-40B4-BE49-F238E27FC236}">
                  <a16:creationId xmlns:a16="http://schemas.microsoft.com/office/drawing/2014/main" id="{2B22D2FD-73CF-5BAB-0DC6-B0470A739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249" y="5040773"/>
              <a:ext cx="156536" cy="150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4" descr="magic wand&quot; Emoji - Download for free – Iconduck">
              <a:extLst>
                <a:ext uri="{FF2B5EF4-FFF2-40B4-BE49-F238E27FC236}">
                  <a16:creationId xmlns:a16="http://schemas.microsoft.com/office/drawing/2014/main" id="{46CCA7BA-6319-A895-D71C-05C68A052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0859" y="5422885"/>
              <a:ext cx="156536" cy="150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4" descr="magic wand&quot; Emoji - Download for free – Iconduck">
              <a:extLst>
                <a:ext uri="{FF2B5EF4-FFF2-40B4-BE49-F238E27FC236}">
                  <a16:creationId xmlns:a16="http://schemas.microsoft.com/office/drawing/2014/main" id="{02D25327-1578-4F9B-3421-40210323F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492" y="6638462"/>
              <a:ext cx="156536" cy="150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4" descr="magic wand&quot; Emoji - Download for free – Iconduck">
              <a:extLst>
                <a:ext uri="{FF2B5EF4-FFF2-40B4-BE49-F238E27FC236}">
                  <a16:creationId xmlns:a16="http://schemas.microsoft.com/office/drawing/2014/main" id="{BF39084B-5B58-2765-ED26-1071AF987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070" y="6454410"/>
              <a:ext cx="156536" cy="150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329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145</Words>
  <Application>Microsoft Macintosh PowerPoint</Application>
  <PresentationFormat>Widescreen</PresentationFormat>
  <Paragraphs>93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ltertools</vt:lpstr>
      <vt:lpstr>Column Key Graphic (for Vignette) – VERSION 2</vt:lpstr>
      <vt:lpstr>Column Key Graphic (for Vignette) – VERSION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SPARC Soil P Wrangling Workflow Overview</dc:title>
  <dc:creator>Nick Lyon</dc:creator>
  <cp:lastModifiedBy>Nick Lyon</cp:lastModifiedBy>
  <cp:revision>51</cp:revision>
  <dcterms:created xsi:type="dcterms:W3CDTF">2023-08-09T14:28:32Z</dcterms:created>
  <dcterms:modified xsi:type="dcterms:W3CDTF">2024-03-04T16:03:51Z</dcterms:modified>
</cp:coreProperties>
</file>