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71B5-E3A0-4107-B9E9-FF6ADF1AAD56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2ED7-774B-4790-AB34-C06B6626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6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9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3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E0F855-C83A-454A-B420-2A91AFF59639}" type="datetimeFigureOut">
              <a:rPr lang="en-US" smtClean="0"/>
              <a:t>3/27/2011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Controlled Vocabulary Workshop March 26-27,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Kristin’s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Drupal web site with </a:t>
            </a:r>
            <a:r>
              <a:rPr lang="en-US" dirty="0" err="1" smtClean="0"/>
              <a:t>polytaxonomy</a:t>
            </a:r>
            <a:endParaRPr lang="en-US" dirty="0" smtClean="0"/>
          </a:p>
          <a:p>
            <a:r>
              <a:rPr lang="en-US" dirty="0" smtClean="0"/>
              <a:t>Within Drupal Metadata Editor - Browse – drop down list of levels, or search to find terms</a:t>
            </a:r>
          </a:p>
          <a:p>
            <a:r>
              <a:rPr lang="en-US" dirty="0" smtClean="0"/>
              <a:t>Select term you want and it is automatically added to backend database that is used by the module that creates EML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Margaret’s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or search keywords and check off desired terms</a:t>
            </a:r>
          </a:p>
          <a:p>
            <a:r>
              <a:rPr lang="en-US" dirty="0" smtClean="0"/>
              <a:t>As things are checked off, generates internal list that is archived at a particular URL</a:t>
            </a:r>
          </a:p>
          <a:p>
            <a:r>
              <a:rPr lang="en-US" dirty="0" smtClean="0"/>
              <a:t>Web service provides XML snippet that can go into EML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 non-datasets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E.g., publications, projects etc.</a:t>
            </a:r>
          </a:p>
          <a:p>
            <a:r>
              <a:rPr lang="en-US" dirty="0" smtClean="0"/>
              <a:t>May not have EML representations</a:t>
            </a:r>
          </a:p>
          <a:p>
            <a:r>
              <a:rPr lang="en-US" dirty="0" smtClean="0"/>
              <a:t>Browse or search to locate potential terms</a:t>
            </a:r>
          </a:p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Simple list for inclusion (cut and paste) into publications etc.</a:t>
            </a:r>
          </a:p>
          <a:p>
            <a:pPr lvl="1"/>
            <a:r>
              <a:rPr lang="en-US" dirty="0" smtClean="0"/>
              <a:t>EML snippet as part of an XML document for use with a web service client to interface with desired systems</a:t>
            </a:r>
          </a:p>
          <a:p>
            <a:r>
              <a:rPr lang="en-US" dirty="0" smtClean="0"/>
              <a:t>Note: this could also use HIVE search tool instead of raw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942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Need a best practices guide that addresses use of the controlled vocabulary</a:t>
            </a:r>
          </a:p>
          <a:p>
            <a:r>
              <a:rPr lang="en-US" dirty="0" smtClean="0"/>
              <a:t>Goal – assure that LTER data is discoverable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Use the most specific terms you can</a:t>
            </a:r>
          </a:p>
          <a:p>
            <a:pPr lvl="1"/>
            <a:r>
              <a:rPr lang="en-US" dirty="0" smtClean="0"/>
              <a:t>Specify how many or what categories of terms should be included where applicable - examples</a:t>
            </a:r>
          </a:p>
          <a:p>
            <a:pPr lvl="2"/>
            <a:r>
              <a:rPr lang="en-US" dirty="0" err="1" smtClean="0"/>
              <a:t>Specifing</a:t>
            </a:r>
            <a:r>
              <a:rPr lang="en-US" dirty="0" smtClean="0"/>
              <a:t> a desirable number of terms</a:t>
            </a:r>
          </a:p>
          <a:p>
            <a:pPr lvl="2"/>
            <a:r>
              <a:rPr lang="en-US" dirty="0" smtClean="0"/>
              <a:t>E.g., At least one term from at least X of the LTER </a:t>
            </a:r>
            <a:r>
              <a:rPr lang="en-US" dirty="0" err="1" smtClean="0"/>
              <a:t>taxonomys</a:t>
            </a:r>
            <a:endParaRPr lang="en-US" dirty="0" smtClean="0"/>
          </a:p>
          <a:p>
            <a:pPr lvl="2"/>
            <a:r>
              <a:rPr lang="en-US" dirty="0" smtClean="0"/>
              <a:t>Should have at least one core area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document through congruency checker</a:t>
            </a:r>
          </a:p>
          <a:p>
            <a:r>
              <a:rPr lang="en-US" dirty="0" smtClean="0"/>
              <a:t>It says how many keywords and </a:t>
            </a:r>
            <a:r>
              <a:rPr lang="en-US" dirty="0" err="1" smtClean="0"/>
              <a:t>taxonomys</a:t>
            </a:r>
            <a:r>
              <a:rPr lang="en-US" dirty="0" smtClean="0"/>
              <a:t> are represented in an EML document</a:t>
            </a:r>
          </a:p>
          <a:p>
            <a:r>
              <a:rPr lang="en-US" dirty="0" smtClean="0"/>
              <a:t>Allows checking for conformance with best practices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Group  - managing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want to hit “sweet spot” for number of keywords</a:t>
            </a:r>
          </a:p>
          <a:p>
            <a:pPr lvl="2"/>
            <a:r>
              <a:rPr lang="en-US" dirty="0" smtClean="0"/>
              <a:t>Enough to make reasonable search and browsing possible</a:t>
            </a:r>
          </a:p>
          <a:p>
            <a:pPr lvl="2"/>
            <a:r>
              <a:rPr lang="en-US" dirty="0" smtClean="0"/>
              <a:t>Not so specific that only data from a particular site or dataset would be returned from a search</a:t>
            </a:r>
          </a:p>
          <a:p>
            <a:pPr lvl="3"/>
            <a:r>
              <a:rPr lang="en-US" dirty="0" smtClean="0"/>
              <a:t>Could be words used widely at a single site</a:t>
            </a:r>
          </a:p>
          <a:p>
            <a:pPr lvl="3"/>
            <a:r>
              <a:rPr lang="en-US" dirty="0" smtClean="0"/>
              <a:t>Want to avoid words that are too esoteric</a:t>
            </a:r>
          </a:p>
          <a:p>
            <a:pPr lvl="1"/>
            <a:r>
              <a:rPr lang="en-US" dirty="0" smtClean="0"/>
              <a:t>The list should be modified periodically to capture additional words as they become widely used in the network</a:t>
            </a:r>
          </a:p>
          <a:p>
            <a:pPr lvl="1"/>
            <a:r>
              <a:rPr lang="en-US" dirty="0" smtClean="0"/>
              <a:t>Each site should be able to propose new preferred terms,  in suitable forms that are widely used in datasets from the site. A proposal should include justification, including information on related terms used at other LTER sites and where the term might be placed into the taxonomies</a:t>
            </a:r>
          </a:p>
          <a:p>
            <a:pPr lvl="1"/>
            <a:r>
              <a:rPr lang="en-US" dirty="0" smtClean="0"/>
              <a:t>Sites can propose also non-preferred terms linked to existing preferred terms </a:t>
            </a:r>
          </a:p>
          <a:p>
            <a:pPr lvl="1"/>
            <a:r>
              <a:rPr lang="en-US" dirty="0" smtClean="0"/>
              <a:t>Sites should be able to maintain independent, site-specific controlled vocabularies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31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Criteria for Accepting or Rejecting proposed Preferred </a:t>
            </a:r>
            <a:r>
              <a:rPr lang="en-US" dirty="0" err="1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proposed terms should be suitable for inclusion (e.g., not locations or specific taxonomic identifiers)</a:t>
            </a:r>
          </a:p>
          <a:p>
            <a:r>
              <a:rPr lang="en-US" dirty="0" smtClean="0"/>
              <a:t>Proposed terms should not be redundant with existing term(s) already in the vocabulary </a:t>
            </a:r>
          </a:p>
          <a:p>
            <a:r>
              <a:rPr lang="en-US" dirty="0" smtClean="0"/>
              <a:t>Terms and their proposed places in </a:t>
            </a:r>
            <a:r>
              <a:rPr lang="en-US" dirty="0" err="1" smtClean="0"/>
              <a:t>taxonomys</a:t>
            </a:r>
            <a:r>
              <a:rPr lang="en-US" dirty="0" smtClean="0"/>
              <a:t> should conform in form with NISO Z39.19 2005 and successor documents (e.g</a:t>
            </a:r>
            <a:r>
              <a:rPr lang="en-US" dirty="0"/>
              <a:t>., </a:t>
            </a:r>
            <a:r>
              <a:rPr lang="en-US" dirty="0" smtClean="0"/>
              <a:t>sections 6.5.1</a:t>
            </a:r>
            <a:r>
              <a:rPr lang="en-US" dirty="0"/>
              <a:t>, 8.3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575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Criteria for Acceptance of proposed non-preferred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terms should be suitable for inclusion (e.g., not locations or specific taxonomic identifiers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proposed terms must be sufficiently close synonyms to the preferred term to which they will be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Criteria for removing  or altering Preferred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will never be altered, but they can be demoted to non-preferred status </a:t>
            </a:r>
          </a:p>
          <a:p>
            <a:r>
              <a:rPr lang="en-US" dirty="0" smtClean="0"/>
              <a:t>Terms can only be removed if they are not currently in use by datasets</a:t>
            </a:r>
          </a:p>
          <a:p>
            <a:r>
              <a:rPr lang="en-US" dirty="0" smtClean="0"/>
              <a:t>Removals or alterations of terms are expected to be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9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location of terms in taxonomies or thesauri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have large subjective elements. Other resources should be frequently consulted when making changes</a:t>
            </a:r>
          </a:p>
          <a:p>
            <a:r>
              <a:rPr lang="en-US" dirty="0" smtClean="0"/>
              <a:t>Sites  or individuals can propose and justify changes that will be evaluated relative to NISO </a:t>
            </a:r>
            <a:r>
              <a:rPr lang="en-US" dirty="0" smtClean="0"/>
              <a:t>Z39.19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Finalize </a:t>
            </a:r>
            <a:r>
              <a:rPr lang="en-US" b="1" dirty="0"/>
              <a:t>VOCAB “Terms of Reference”</a:t>
            </a:r>
          </a:p>
          <a:p>
            <a:r>
              <a:rPr lang="en-US" b="1" dirty="0" smtClean="0"/>
              <a:t>Define </a:t>
            </a:r>
            <a:r>
              <a:rPr lang="en-US" b="1" dirty="0"/>
              <a:t>use cases for the keyword database and its development</a:t>
            </a:r>
          </a:p>
          <a:p>
            <a:r>
              <a:rPr lang="en-US" b="1" dirty="0" smtClean="0"/>
              <a:t>Develop </a:t>
            </a:r>
            <a:r>
              <a:rPr lang="en-US" b="1" dirty="0"/>
              <a:t>procedures for capturing  and  managing keyword </a:t>
            </a:r>
            <a:r>
              <a:rPr lang="en-US" b="1" dirty="0" smtClean="0"/>
              <a:t>taxonomies</a:t>
            </a:r>
          </a:p>
          <a:p>
            <a:r>
              <a:rPr lang="en-US" dirty="0" smtClean="0"/>
              <a:t>DONE: Identify </a:t>
            </a:r>
            <a:r>
              <a:rPr lang="en-US" dirty="0"/>
              <a:t>suitable existing database structures or software for managing the controlled vocabulary and adopt or modify them to meet the use </a:t>
            </a:r>
            <a:r>
              <a:rPr lang="en-US" dirty="0" smtClean="0"/>
              <a:t>cases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VOCAB committee may do research to identify terms that should be added based on use in site-specific vocabularies, use in datasets and other sources of information.</a:t>
            </a:r>
          </a:p>
          <a:p>
            <a:r>
              <a:rPr lang="en-US" dirty="0" smtClean="0"/>
              <a:t>VOCAB committee receives and evaluates proposed changes</a:t>
            </a:r>
          </a:p>
          <a:p>
            <a:pPr lvl="1"/>
            <a:r>
              <a:rPr lang="en-US" dirty="0" smtClean="0"/>
              <a:t>Based on criteria make changes to development version of the controlled vocabulary database</a:t>
            </a:r>
          </a:p>
          <a:p>
            <a:r>
              <a:rPr lang="en-US" dirty="0" smtClean="0"/>
              <a:t>The Controlled Vocabulary may make immediate changes in the current official version to correct gross errors</a:t>
            </a:r>
          </a:p>
          <a:p>
            <a:r>
              <a:rPr lang="en-US" dirty="0" smtClean="0"/>
              <a:t>New versions will be issued by VOCAB from time-to-time, and a request for endorsement will be forwarded to IMEXEC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Council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Engage SC members – sell on idea – develop some advocates</a:t>
            </a:r>
          </a:p>
          <a:p>
            <a:pPr lvl="1"/>
            <a:r>
              <a:rPr lang="en-US" dirty="0" smtClean="0"/>
              <a:t>Process followed: Objectives - Rules for </a:t>
            </a:r>
            <a:r>
              <a:rPr lang="en-US" dirty="0" err="1" smtClean="0"/>
              <a:t>taxonomys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Get guidance on specific issues</a:t>
            </a:r>
          </a:p>
          <a:p>
            <a:pPr lvl="1"/>
            <a:r>
              <a:rPr lang="en-US" dirty="0" smtClean="0"/>
              <a:t>The Controlled vocabulary</a:t>
            </a:r>
          </a:p>
          <a:p>
            <a:pPr lvl="2"/>
            <a:r>
              <a:rPr lang="en-US" dirty="0" smtClean="0"/>
              <a:t>Need for related terms?</a:t>
            </a:r>
          </a:p>
          <a:p>
            <a:pPr lvl="2"/>
            <a:r>
              <a:rPr lang="en-US" dirty="0" smtClean="0"/>
              <a:t>Are there things missing? – core areas?</a:t>
            </a:r>
          </a:p>
          <a:p>
            <a:pPr lvl="2"/>
            <a:r>
              <a:rPr lang="en-US" dirty="0" smtClean="0"/>
              <a:t>Are there things that should be removed?</a:t>
            </a:r>
          </a:p>
          <a:p>
            <a:pPr lvl="2"/>
            <a:r>
              <a:rPr lang="en-US" dirty="0" smtClean="0"/>
              <a:t>Are there things that are out of place?</a:t>
            </a:r>
          </a:p>
          <a:p>
            <a:pPr lvl="2"/>
            <a:r>
              <a:rPr lang="en-US" dirty="0" err="1" smtClean="0"/>
              <a:t>Specifc</a:t>
            </a:r>
            <a:r>
              <a:rPr lang="en-US" dirty="0" smtClean="0"/>
              <a:t> areas of concern</a:t>
            </a:r>
          </a:p>
          <a:p>
            <a:pPr lvl="1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Feedback on proposed uses</a:t>
            </a:r>
          </a:p>
          <a:p>
            <a:pPr lvl="2"/>
            <a:r>
              <a:rPr lang="en-US" dirty="0" smtClean="0"/>
              <a:t>Priorities for getting implemented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Tasks before workshop</a:t>
            </a:r>
          </a:p>
          <a:p>
            <a:pPr lvl="1"/>
            <a:r>
              <a:rPr lang="en-US" dirty="0" smtClean="0"/>
              <a:t>Add definitions for all words to the taxonomy</a:t>
            </a:r>
          </a:p>
          <a:p>
            <a:pPr lvl="2"/>
            <a:r>
              <a:rPr lang="en-US" dirty="0" smtClean="0"/>
              <a:t>Prioritize ones that are difficult</a:t>
            </a:r>
          </a:p>
          <a:p>
            <a:pPr lvl="1"/>
            <a:r>
              <a:rPr lang="en-US" dirty="0" smtClean="0"/>
              <a:t>Get way to display entire vocab. </a:t>
            </a:r>
          </a:p>
          <a:p>
            <a:pPr lvl="1"/>
            <a:r>
              <a:rPr lang="en-US" dirty="0" smtClean="0"/>
              <a:t>Improve diagram for content</a:t>
            </a:r>
          </a:p>
          <a:p>
            <a:pPr lvl="1"/>
            <a:r>
              <a:rPr lang="en-US" dirty="0" smtClean="0"/>
              <a:t>Send SC members link to </a:t>
            </a:r>
            <a:r>
              <a:rPr lang="en-US" dirty="0" err="1" smtClean="0"/>
              <a:t>Tematres</a:t>
            </a:r>
            <a:r>
              <a:rPr lang="en-US" dirty="0" smtClean="0"/>
              <a:t> – have them do test searches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– 1 hour</a:t>
            </a:r>
          </a:p>
          <a:p>
            <a:pPr lvl="1"/>
            <a:r>
              <a:rPr lang="en-US" dirty="0" smtClean="0"/>
              <a:t>Around the room introductions</a:t>
            </a:r>
          </a:p>
          <a:p>
            <a:pPr lvl="1"/>
            <a:r>
              <a:rPr lang="en-US" dirty="0" smtClean="0"/>
              <a:t>why we need controlled vocabulary</a:t>
            </a:r>
          </a:p>
          <a:p>
            <a:pPr lvl="1"/>
            <a:r>
              <a:rPr lang="en-US" dirty="0" smtClean="0"/>
              <a:t>steps taken so far</a:t>
            </a:r>
          </a:p>
          <a:p>
            <a:pPr lvl="1"/>
            <a:r>
              <a:rPr lang="en-US" dirty="0" smtClean="0"/>
              <a:t>Background – procedures for creating controlled vocabularies</a:t>
            </a:r>
          </a:p>
          <a:p>
            <a:pPr lvl="1"/>
            <a:r>
              <a:rPr lang="en-US" dirty="0" smtClean="0"/>
              <a:t>Meeting objectives</a:t>
            </a:r>
          </a:p>
          <a:p>
            <a:r>
              <a:rPr lang="en-US" dirty="0" smtClean="0"/>
              <a:t>How to use Controlled Vocabulary – 1 hour</a:t>
            </a:r>
          </a:p>
          <a:p>
            <a:pPr lvl="1"/>
            <a:r>
              <a:rPr lang="en-US" dirty="0" smtClean="0"/>
              <a:t>Question for SC members</a:t>
            </a:r>
          </a:p>
          <a:p>
            <a:pPr lvl="2"/>
            <a:r>
              <a:rPr lang="en-US" dirty="0" smtClean="0"/>
              <a:t>What are your experiences with finding LTER data</a:t>
            </a:r>
          </a:p>
          <a:p>
            <a:pPr lvl="2"/>
            <a:r>
              <a:rPr lang="en-US" b="1" dirty="0" smtClean="0"/>
              <a:t>What would most help you find data in the future?</a:t>
            </a:r>
          </a:p>
          <a:p>
            <a:pPr lvl="2"/>
            <a:r>
              <a:rPr lang="en-US" dirty="0" smtClean="0"/>
              <a:t>Discussion of data discovery use cases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20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Tour of Controlled Vocabulary </a:t>
            </a:r>
            <a:r>
              <a:rPr lang="en-US" dirty="0" smtClean="0"/>
              <a:t>– 1 hour</a:t>
            </a:r>
            <a:endParaRPr lang="en-US" dirty="0"/>
          </a:p>
          <a:p>
            <a:pPr lvl="1"/>
            <a:r>
              <a:rPr lang="en-US" dirty="0"/>
              <a:t>General Introduction</a:t>
            </a:r>
          </a:p>
          <a:p>
            <a:pPr lvl="1"/>
            <a:r>
              <a:rPr lang="en-US" dirty="0"/>
              <a:t>Breakout groups (pair SC member with IM) to look at areas of specific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Feedback to entire group on things in the controlled vocabulary that need improvement – 1 hour</a:t>
            </a:r>
          </a:p>
          <a:p>
            <a:r>
              <a:rPr lang="en-US" dirty="0" smtClean="0"/>
              <a:t>Discussion of specific issues</a:t>
            </a:r>
          </a:p>
          <a:p>
            <a:pPr lvl="1"/>
            <a:r>
              <a:rPr lang="en-US" dirty="0" smtClean="0"/>
              <a:t>Core areas as top level hierarchy </a:t>
            </a:r>
          </a:p>
          <a:p>
            <a:pPr lvl="2"/>
            <a:r>
              <a:rPr lang="en-US" dirty="0" smtClean="0"/>
              <a:t>now integrated elsewhere</a:t>
            </a:r>
          </a:p>
          <a:p>
            <a:pPr lvl="1"/>
            <a:r>
              <a:rPr lang="en-US" dirty="0" smtClean="0"/>
              <a:t>Management of the vocabulary – role of researchers</a:t>
            </a:r>
          </a:p>
          <a:p>
            <a:r>
              <a:rPr lang="en-US" dirty="0" smtClean="0"/>
              <a:t>Discussion of next steps</a:t>
            </a:r>
          </a:p>
          <a:p>
            <a:pPr lvl="1"/>
            <a:r>
              <a:rPr lang="en-US" dirty="0"/>
              <a:t>How do we engage larger LTER community?</a:t>
            </a:r>
          </a:p>
          <a:p>
            <a:pPr lvl="2"/>
            <a:r>
              <a:rPr lang="en-US" dirty="0"/>
              <a:t>How much, and what sort of engagement is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81288"/>
              </p:ext>
            </p:extLst>
          </p:nvPr>
        </p:nvGraphicFramePr>
        <p:xfrm>
          <a:off x="304800" y="1295400"/>
          <a:ext cx="8610600" cy="4564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573"/>
                <a:gridCol w="6814027"/>
              </a:tblGrid>
              <a:tr h="660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Saturday March 26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7-8 AM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Breakfast at the SEV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8-8:30 AM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Welcome,  Review of Agenda, progress report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8:30- 9 AM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Setup Use Case Working </a:t>
                      </a:r>
                      <a:r>
                        <a:rPr lang="en-US" sz="1800" dirty="0" smtClean="0">
                          <a:effectLst/>
                        </a:rPr>
                        <a:t>Groups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9-11 AM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 Case Working Groups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11-Noon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Report back from working groups, VTC with other members for input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Noon – 1:30 PM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Lunch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1:30-2:30 PM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Review of Controlled Vocabulary Terms of Reference – List Management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2:30-3:30 PM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Work on using </a:t>
                      </a:r>
                      <a:r>
                        <a:rPr lang="en-US" sz="1800" dirty="0" err="1">
                          <a:effectLst/>
                        </a:rPr>
                        <a:t>TemaTres</a:t>
                      </a:r>
                      <a:r>
                        <a:rPr lang="en-US" sz="1800" dirty="0">
                          <a:effectLst/>
                        </a:rPr>
                        <a:t> software, including web services – work on taxonomies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3:30-5:00 PM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Work on some draft taxonomies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PM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Depart for Dinner in </a:t>
                      </a:r>
                      <a:r>
                        <a:rPr lang="en-US" sz="1800" dirty="0" err="1">
                          <a:effectLst/>
                        </a:rPr>
                        <a:t>Sicorro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8975"/>
              </p:ext>
            </p:extLst>
          </p:nvPr>
        </p:nvGraphicFramePr>
        <p:xfrm>
          <a:off x="381000" y="1447800"/>
          <a:ext cx="85344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/>
                <a:gridCol w="6324600"/>
              </a:tblGrid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 March 27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7-8 AM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Breakfast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8-9 AM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Planning for workshop at SC with domain researchers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9-11 AM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Work on Use Cases  with focus on implementation steps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11-Noon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 on use cases, VTC with other members for input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Noon- 1:30 PM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Lunch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1:30-3 PM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Write-up Use case scenarios, work on draft </a:t>
                      </a:r>
                      <a:r>
                        <a:rPr lang="en-US" sz="2000" dirty="0" err="1">
                          <a:effectLst/>
                        </a:rPr>
                        <a:t>taxonomys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3-3:30 PM 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Wrapup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 PM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 for ABQ hotels and airport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Tematres</a:t>
            </a:r>
            <a:r>
              <a:rPr lang="en-US" dirty="0" smtClean="0"/>
              <a:t> web-based thesaurus tool installed</a:t>
            </a:r>
          </a:p>
          <a:p>
            <a:r>
              <a:rPr lang="en-US" dirty="0" err="1" smtClean="0"/>
              <a:t>Taxonomys</a:t>
            </a:r>
            <a:r>
              <a:rPr lang="en-US" dirty="0" smtClean="0"/>
              <a:t> implemented</a:t>
            </a:r>
          </a:p>
          <a:p>
            <a:pPr lvl="1"/>
            <a:r>
              <a:rPr lang="en-US" dirty="0" smtClean="0"/>
              <a:t>Habitats/Ecosystems</a:t>
            </a:r>
          </a:p>
          <a:p>
            <a:pPr lvl="1"/>
            <a:r>
              <a:rPr lang="en-US" dirty="0" smtClean="0"/>
              <a:t>Substances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Organisms</a:t>
            </a:r>
          </a:p>
          <a:p>
            <a:r>
              <a:rPr lang="en-US" dirty="0" smtClean="0"/>
              <a:t>Terms classified (things, materials, activities/processes, properties, etc.)</a:t>
            </a:r>
          </a:p>
          <a:p>
            <a:pPr lvl="1"/>
            <a:r>
              <a:rPr lang="en-US" dirty="0" smtClean="0"/>
              <a:t>A few terms recommended for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416 terms are part of the </a:t>
            </a:r>
            <a:r>
              <a:rPr lang="en-US" dirty="0" err="1" smtClean="0"/>
              <a:t>polytaxonomy</a:t>
            </a:r>
            <a:endParaRPr lang="en-US" dirty="0" smtClean="0"/>
          </a:p>
          <a:p>
            <a:pPr lvl="1"/>
            <a:r>
              <a:rPr lang="en-US" dirty="0" smtClean="0"/>
              <a:t>Includes some new higher-level terms</a:t>
            </a:r>
          </a:p>
          <a:p>
            <a:r>
              <a:rPr lang="en-US" dirty="0" smtClean="0"/>
              <a:t>264 terms remain to be linked</a:t>
            </a:r>
          </a:p>
          <a:p>
            <a:r>
              <a:rPr lang="en-US" dirty="0" smtClean="0"/>
              <a:t>Synonyms are listed, but not yet added</a:t>
            </a:r>
          </a:p>
          <a:p>
            <a:r>
              <a:rPr lang="en-US" dirty="0" smtClean="0"/>
              <a:t>A production server has been established for the controlled vocabulary</a:t>
            </a:r>
          </a:p>
          <a:p>
            <a:pPr lvl="1"/>
            <a:r>
              <a:rPr lang="en-US" dirty="0" smtClean="0"/>
              <a:t>Ability to create instances for individual sites</a:t>
            </a:r>
          </a:p>
          <a:p>
            <a:pPr lvl="1"/>
            <a:r>
              <a:rPr lang="en-US" dirty="0" err="1" smtClean="0"/>
              <a:t>Eda</a:t>
            </a:r>
            <a:r>
              <a:rPr lang="en-US" dirty="0" smtClean="0"/>
              <a:t> has worked a lot on import/export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Working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/>
              <a:t>Straw Man List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/>
              <a:t>Vocabulary </a:t>
            </a:r>
            <a:r>
              <a:rPr lang="en-US" dirty="0"/>
              <a:t>use for searching and </a:t>
            </a:r>
            <a:r>
              <a:rPr lang="en-US" dirty="0" smtClean="0"/>
              <a:t>browsing – </a:t>
            </a:r>
            <a:r>
              <a:rPr lang="en-US" dirty="0" err="1" smtClean="0"/>
              <a:t>Eda</a:t>
            </a:r>
            <a:r>
              <a:rPr lang="en-US" dirty="0" smtClean="0"/>
              <a:t>, Don, </a:t>
            </a:r>
            <a:r>
              <a:rPr lang="en-US" dirty="0" err="1" smtClean="0"/>
              <a:t>Corrina</a:t>
            </a: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/>
              <a:t> Putting </a:t>
            </a:r>
            <a:r>
              <a:rPr lang="en-US" dirty="0"/>
              <a:t>the vocabulary into LTER </a:t>
            </a:r>
            <a:r>
              <a:rPr lang="en-US" dirty="0" smtClean="0"/>
              <a:t>documents – Kristin, Margaret, John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List Management – decision processes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Focus first on WHO DOES WHAT (</a:t>
            </a:r>
            <a:r>
              <a:rPr lang="en-US" u="sng" dirty="0" smtClean="0">
                <a:latin typeface="Calibri"/>
                <a:ea typeface="Calibri"/>
                <a:cs typeface="Times New Roman"/>
              </a:rPr>
              <a:t>not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 how)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May be a diagram/flow chart  showing actors, actions and results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Once the first step is accomplished then consider: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How it might be accomplished technically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What resources would be required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Who should be responsible for the implementation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Group Notes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words in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JP’s use case</a:t>
            </a:r>
          </a:p>
          <a:p>
            <a:r>
              <a:rPr lang="en-US" dirty="0" smtClean="0"/>
              <a:t>Draft EML document</a:t>
            </a:r>
          </a:p>
          <a:p>
            <a:r>
              <a:rPr lang="en-US" dirty="0" smtClean="0"/>
              <a:t>Use Duane’s HIVE tool to suggest probable words</a:t>
            </a:r>
          </a:p>
          <a:p>
            <a:r>
              <a:rPr lang="en-US" dirty="0" smtClean="0"/>
              <a:t>check off ones you want, </a:t>
            </a:r>
          </a:p>
          <a:p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EML snippet to screen,  for cut and paste into doc.</a:t>
            </a:r>
          </a:p>
          <a:p>
            <a:pPr lvl="1"/>
            <a:r>
              <a:rPr lang="en-US" dirty="0" smtClean="0"/>
              <a:t>Or Revised EML document with keywords added</a:t>
            </a:r>
          </a:p>
          <a:p>
            <a:pPr lvl="1"/>
            <a:r>
              <a:rPr lang="en-US" dirty="0" smtClean="0"/>
              <a:t>Or XML document with keywords (in </a:t>
            </a:r>
            <a:r>
              <a:rPr lang="en-US" dirty="0" err="1" smtClean="0"/>
              <a:t>keywordset</a:t>
            </a:r>
            <a:r>
              <a:rPr lang="en-US" dirty="0" smtClean="0"/>
              <a:t> node, including thesaurus) to be used with web service client (allowing additions to relation databases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4537</TotalTime>
  <Words>1430</Words>
  <Application>Microsoft Office PowerPoint</Application>
  <PresentationFormat>On-screen Show (4:3)</PresentationFormat>
  <Paragraphs>215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Controlled Vocabulary Workshop March 26-27, 2011</vt:lpstr>
      <vt:lpstr>Objectives</vt:lpstr>
      <vt:lpstr>Agenda</vt:lpstr>
      <vt:lpstr>AGENDA</vt:lpstr>
      <vt:lpstr>Status</vt:lpstr>
      <vt:lpstr>STATUS</vt:lpstr>
      <vt:lpstr>Use Case Working Groups</vt:lpstr>
      <vt:lpstr>Working Group Notes</vt:lpstr>
      <vt:lpstr>Putting words in Documents</vt:lpstr>
      <vt:lpstr>Kristin’s Use case</vt:lpstr>
      <vt:lpstr>Margaret’s Use Case</vt:lpstr>
      <vt:lpstr>Using for non-datasets</vt:lpstr>
      <vt:lpstr>Best Practices</vt:lpstr>
      <vt:lpstr>Rating documents</vt:lpstr>
      <vt:lpstr>Working Group  - managing vocabulary</vt:lpstr>
      <vt:lpstr>Criteria for Accepting or Rejecting proposed Preferred TermS</vt:lpstr>
      <vt:lpstr>Criteria for Acceptance of proposed non-preferred terms</vt:lpstr>
      <vt:lpstr>Criteria for removing  or altering Preferred terms</vt:lpstr>
      <vt:lpstr>Changing location of terms in taxonomies or thesauri</vt:lpstr>
      <vt:lpstr>Process</vt:lpstr>
      <vt:lpstr>Science Council Workshop</vt:lpstr>
      <vt:lpstr>Agenda</vt:lpstr>
      <vt:lpstr>SC Agenda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Workshop March 26-27, 2011</dc:title>
  <dc:creator>Valued Acer Customer</dc:creator>
  <cp:lastModifiedBy>Valued Acer Customer</cp:lastModifiedBy>
  <cp:revision>16</cp:revision>
  <dcterms:created xsi:type="dcterms:W3CDTF">2011-03-25T09:23:21Z</dcterms:created>
  <dcterms:modified xsi:type="dcterms:W3CDTF">2011-03-28T13:24:02Z</dcterms:modified>
</cp:coreProperties>
</file>