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9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78" r:id="rId14"/>
    <p:sldId id="279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 autoAdjust="0"/>
    <p:restoredTop sz="94660"/>
  </p:normalViewPr>
  <p:slideViewPr>
    <p:cSldViewPr>
      <p:cViewPr>
        <p:scale>
          <a:sx n="60" d="100"/>
          <a:sy n="60" d="100"/>
        </p:scale>
        <p:origin x="-30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3ED8-4A8B-40B8-B565-7060FE11F6BB}" type="datetimeFigureOut">
              <a:rPr lang="en-US" smtClean="0"/>
              <a:pPr/>
              <a:t>9/13/2009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D574D-D829-4F4E-9530-CB3E61925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574D-D829-4F4E-9530-CB3E6192550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B5417-1975-4ABA-B514-7C64CCBE39E4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A32A4-EA92-4302-AA2C-D77AE2DAD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0AC4E-4164-42B7-A272-0008174017DF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B5A43-514F-4831-99FD-C271D9178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78615-B7A4-40D7-87ED-CBE53962A822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8BF60-CFF1-4DA3-BDC7-2B44B1A19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33242-E2E4-4F66-BFF5-E29F34C154FE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EA21-11FB-46DE-8F9C-6CE6715A4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31686-DE29-4CFB-A16E-3AD24DCE52B3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E5C61-6227-4373-A2EE-4944C2F23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9DBD-C1FC-4859-A521-FE4EEEDBFA09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80B5-FF57-4EEB-AD4D-29A68FEA0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3A217-CDA8-4069-BD27-43DDFF79B6C5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FEDD3-0E31-47D0-B983-08ED444C1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E25C-66B2-4E0F-9DB5-3951266E9E37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946EE-1091-4D91-8063-E8D45CC0D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4F0C9-4066-498E-AAB5-A1367FCFDEAA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D9EE9-DA08-4EA6-8B51-14BE1F7D3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8518E-A46B-4407-819F-5C74D9B07994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EFB4C-14E7-4E44-A215-A300AFAD9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9B38-1E4E-49A7-B5C0-F137588BF50F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DC9BF-46B8-4C6E-9C54-15BDEA372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F66B23-B259-488A-8893-BAD50994C394}" type="datetimeFigureOut">
              <a:rPr lang="en-US"/>
              <a:pPr>
                <a:defRPr/>
              </a:pPr>
              <a:t>9/13/2009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84B696-F668-4657-B592-6AFCF9AD3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2" r:id="rId4"/>
    <p:sldLayoutId id="2147483818" r:id="rId5"/>
    <p:sldLayoutId id="2147483813" r:id="rId6"/>
    <p:sldLayoutId id="2147483819" r:id="rId7"/>
    <p:sldLayoutId id="2147483820" r:id="rId8"/>
    <p:sldLayoutId id="2147483821" r:id="rId9"/>
    <p:sldLayoutId id="2147483814" r:id="rId10"/>
    <p:sldLayoutId id="21474838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.lternet.edu/im/news/committees/working_groups/controlled_vocabul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.lternet.edu/im/node/1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tranet.lternet.edu/archives/documents/Newsletters/DataBits/06spr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Controlled Vocabulary Working Group – Report September </a:t>
            </a:r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Long-Term Ecological Research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intranet.lternet.edu/im/news/committees/working_groups/controlled_vocabulary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Working Group: “Synthesis through data discovery and use: Past Present and Future Wed. 10-12pm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Hierarchies - 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the existing KNB browse hierarchy is rather limited (the </a:t>
            </a:r>
            <a:r>
              <a:rPr lang="en-US" sz="2400" dirty="0" smtClean="0"/>
              <a:t>LTER version </a:t>
            </a:r>
            <a:r>
              <a:rPr lang="en-US" sz="2400" dirty="0" smtClean="0"/>
              <a:t>that gives the number of hits is a good feature)</a:t>
            </a:r>
          </a:p>
          <a:p>
            <a:pPr lvl="0"/>
            <a:r>
              <a:rPr lang="en-US" sz="2400" dirty="0" smtClean="0"/>
              <a:t>a browse hierarchy could be useful to sites in developing one at the site</a:t>
            </a:r>
          </a:p>
          <a:p>
            <a:pPr lvl="0"/>
            <a:r>
              <a:rPr lang="en-US" sz="2400" dirty="0" smtClean="0"/>
              <a:t>it could be hooked into any tools that are developed to assist in assigning keywords to datasets</a:t>
            </a:r>
          </a:p>
          <a:p>
            <a:pPr lvl="0"/>
            <a:r>
              <a:rPr lang="en-US" sz="2400" dirty="0" smtClean="0"/>
              <a:t>it could be used in a tool that enables the creation of a browse hierarchy from a keyword list</a:t>
            </a:r>
          </a:p>
          <a:p>
            <a:pPr lvl="0"/>
            <a:r>
              <a:rPr lang="en-US" sz="2400" dirty="0" smtClean="0"/>
              <a:t>it could assist in searches done by keywords in offering an option to go up a level from the keyword to a broader concept and thus yield a high number of hits in the search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– Other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Taxonomic and place keywords were excluded from the science keywords</a:t>
            </a:r>
          </a:p>
          <a:p>
            <a:pPr lvl="1"/>
            <a:r>
              <a:rPr lang="en-US" dirty="0" smtClean="0"/>
              <a:t>Do we need a gazetteer for places?</a:t>
            </a:r>
          </a:p>
          <a:p>
            <a:pPr lvl="1"/>
            <a:r>
              <a:rPr lang="en-US" dirty="0" smtClean="0"/>
              <a:t>Do we need taxonomic lists &amp; tools for taxonomic information?</a:t>
            </a:r>
          </a:p>
          <a:p>
            <a:r>
              <a:rPr lang="en-US" dirty="0" smtClean="0"/>
              <a:t>Are there other types of lists that are needed?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on tools</a:t>
            </a:r>
          </a:p>
          <a:p>
            <a:pPr lvl="1"/>
            <a:r>
              <a:rPr lang="en-US" dirty="0" smtClean="0"/>
              <a:t>Ideas for additional tools</a:t>
            </a:r>
          </a:p>
          <a:p>
            <a:r>
              <a:rPr lang="en-US" dirty="0" smtClean="0"/>
              <a:t>Hierarchy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Around the room –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7"/>
          </a:xfrm>
        </p:spPr>
        <p:txBody>
          <a:bodyPr/>
          <a:lstStyle/>
          <a:p>
            <a:r>
              <a:rPr lang="en-US" sz="2800" dirty="0" smtClean="0"/>
              <a:t>LTER words emerging organically</a:t>
            </a:r>
          </a:p>
          <a:p>
            <a:pPr lvl="1"/>
            <a:r>
              <a:rPr lang="en-US" sz="2400" dirty="0" smtClean="0"/>
              <a:t>Not just general search</a:t>
            </a:r>
          </a:p>
          <a:p>
            <a:pPr lvl="1"/>
            <a:r>
              <a:rPr lang="en-US" sz="2000" dirty="0" smtClean="0"/>
              <a:t>Other efforts</a:t>
            </a:r>
          </a:p>
          <a:p>
            <a:pPr lvl="2"/>
            <a:r>
              <a:rPr lang="en-US" sz="1800" dirty="0" smtClean="0"/>
              <a:t>Vegetation ecology community interested in </a:t>
            </a:r>
            <a:r>
              <a:rPr lang="en-US" sz="1800" dirty="0" err="1" smtClean="0"/>
              <a:t>ontologies</a:t>
            </a:r>
            <a:r>
              <a:rPr lang="en-US" sz="1800" dirty="0" smtClean="0"/>
              <a:t> for vegetation traits</a:t>
            </a:r>
          </a:p>
          <a:p>
            <a:pPr lvl="3"/>
            <a:r>
              <a:rPr lang="en-US" sz="1600" dirty="0" smtClean="0"/>
              <a:t>LTER words are not specialized</a:t>
            </a:r>
          </a:p>
          <a:p>
            <a:pPr lvl="1"/>
            <a:r>
              <a:rPr lang="en-US" sz="2000" dirty="0" smtClean="0"/>
              <a:t>Would be good to keep in touch with other efforts</a:t>
            </a:r>
          </a:p>
          <a:p>
            <a:pPr lvl="2"/>
            <a:r>
              <a:rPr lang="en-US" sz="1800" dirty="0" smtClean="0"/>
              <a:t>SONET – intercommunication (</a:t>
            </a:r>
            <a:r>
              <a:rPr lang="en-US" sz="1800" dirty="0" err="1" smtClean="0"/>
              <a:t>Gries</a:t>
            </a:r>
            <a:r>
              <a:rPr lang="en-US" sz="1800" dirty="0" smtClean="0"/>
              <a:t>) critical</a:t>
            </a:r>
          </a:p>
          <a:p>
            <a:pPr lvl="3"/>
            <a:r>
              <a:rPr lang="en-US" sz="1600" dirty="0" smtClean="0"/>
              <a:t>Rob </a:t>
            </a:r>
            <a:r>
              <a:rPr lang="en-US" sz="1600" dirty="0" err="1" smtClean="0"/>
              <a:t>Raskin</a:t>
            </a:r>
            <a:r>
              <a:rPr lang="en-US" sz="1600" dirty="0" smtClean="0"/>
              <a:t> taking GCMD and </a:t>
            </a:r>
            <a:r>
              <a:rPr lang="en-US" sz="1600" dirty="0" err="1" smtClean="0"/>
              <a:t>ontologizing</a:t>
            </a:r>
            <a:r>
              <a:rPr lang="en-US" sz="1600" dirty="0" smtClean="0"/>
              <a:t> it</a:t>
            </a:r>
          </a:p>
          <a:p>
            <a:pPr lvl="3"/>
            <a:r>
              <a:rPr lang="en-US" sz="1600" dirty="0" smtClean="0"/>
              <a:t>NASA is developing “Suite” – upper level ontology</a:t>
            </a:r>
          </a:p>
          <a:p>
            <a:pPr lvl="2"/>
            <a:r>
              <a:rPr lang="en-US" sz="1800" dirty="0" err="1" smtClean="0"/>
              <a:t>Semtools</a:t>
            </a:r>
            <a:r>
              <a:rPr lang="en-US" sz="1800" dirty="0" smtClean="0"/>
              <a:t> – (O’Brien) – using </a:t>
            </a:r>
            <a:r>
              <a:rPr lang="en-US" sz="1800" dirty="0" err="1" smtClean="0"/>
              <a:t>Morpho</a:t>
            </a:r>
            <a:r>
              <a:rPr lang="en-US" sz="1800" dirty="0" smtClean="0"/>
              <a:t> and making it better database management system – using </a:t>
            </a:r>
            <a:r>
              <a:rPr lang="en-US" sz="1800" dirty="0" err="1" smtClean="0"/>
              <a:t>subsumption</a:t>
            </a:r>
            <a:r>
              <a:rPr lang="en-US" sz="1800" dirty="0" smtClean="0"/>
              <a:t> hierarchies in OWL</a:t>
            </a:r>
          </a:p>
          <a:p>
            <a:pPr lvl="3"/>
            <a:r>
              <a:rPr lang="en-US" sz="1400" dirty="0" smtClean="0"/>
              <a:t>OWL allows use of generic applications (JENA) – standard format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Around the 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Autocompletion</a:t>
            </a:r>
            <a:r>
              <a:rPr lang="en-US" sz="2800" dirty="0" smtClean="0"/>
              <a:t> tools helpful for NEW EML</a:t>
            </a:r>
          </a:p>
          <a:p>
            <a:pPr lvl="1"/>
            <a:r>
              <a:rPr lang="en-US" sz="2400" dirty="0" smtClean="0"/>
              <a:t>But need tools for updating existing metadata</a:t>
            </a:r>
          </a:p>
          <a:p>
            <a:pPr lvl="1"/>
            <a:r>
              <a:rPr lang="en-US" sz="2400" dirty="0" smtClean="0"/>
              <a:t>Having a first cut of recommendations would help</a:t>
            </a:r>
          </a:p>
          <a:p>
            <a:r>
              <a:rPr lang="en-US" sz="2800" dirty="0" smtClean="0"/>
              <a:t>Tool that does suggestions based on document content would be helpful</a:t>
            </a:r>
          </a:p>
          <a:p>
            <a:pPr lvl="1"/>
            <a:r>
              <a:rPr lang="en-US" sz="2400" dirty="0" smtClean="0"/>
              <a:t>Semantic annotation</a:t>
            </a:r>
          </a:p>
          <a:p>
            <a:pPr lvl="1"/>
            <a:r>
              <a:rPr lang="en-US" sz="2400" dirty="0" smtClean="0"/>
              <a:t>Hook to parents, children and related</a:t>
            </a:r>
          </a:p>
          <a:p>
            <a:r>
              <a:rPr lang="en-US" sz="2800" dirty="0" smtClean="0"/>
              <a:t>Educate PI’s on using list is important</a:t>
            </a:r>
          </a:p>
          <a:p>
            <a:pPr lvl="1"/>
            <a:r>
              <a:rPr lang="en-US" sz="2400" dirty="0" smtClean="0"/>
              <a:t>Just availability of list is important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annotation with broader terms</a:t>
            </a:r>
          </a:p>
          <a:p>
            <a:r>
              <a:rPr lang="en-US" dirty="0" smtClean="0"/>
              <a:t>Identify “</a:t>
            </a:r>
            <a:r>
              <a:rPr lang="en-US" dirty="0" err="1" smtClean="0"/>
              <a:t>unfindable</a:t>
            </a:r>
            <a:r>
              <a:rPr lang="en-US" dirty="0" smtClean="0"/>
              <a:t>” datasets – what datasets have no LTER Keywords or synonyms?</a:t>
            </a:r>
          </a:p>
          <a:p>
            <a:pPr lvl="1"/>
            <a:r>
              <a:rPr lang="en-US" dirty="0" smtClean="0"/>
              <a:t>Go dataset by dataset and see which have no hits</a:t>
            </a:r>
          </a:p>
          <a:p>
            <a:r>
              <a:rPr lang="en-US" dirty="0" smtClean="0"/>
              <a:t>EML is limited in how it assigns keyword lists</a:t>
            </a:r>
          </a:p>
          <a:p>
            <a:pPr lvl="1"/>
            <a:r>
              <a:rPr lang="en-US" dirty="0" smtClean="0"/>
              <a:t>Could target tools at keyword set</a:t>
            </a:r>
          </a:p>
          <a:p>
            <a:pPr lvl="1"/>
            <a:r>
              <a:rPr lang="en-US" dirty="0" err="1" smtClean="0"/>
              <a:t>Namespacing</a:t>
            </a:r>
            <a:r>
              <a:rPr lang="en-US" dirty="0" smtClean="0"/>
              <a:t> control could be relaxed to go beyond “theme” and “place”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Ecotrends</a:t>
            </a:r>
            <a:r>
              <a:rPr lang="en-US" sz="2800" dirty="0" smtClean="0"/>
              <a:t> – predated LTER list</a:t>
            </a:r>
          </a:p>
          <a:p>
            <a:pPr lvl="1"/>
            <a:r>
              <a:rPr lang="en-US" sz="2400" dirty="0" smtClean="0"/>
              <a:t>Would have been good to have LTER list</a:t>
            </a:r>
          </a:p>
          <a:p>
            <a:pPr lvl="1"/>
            <a:r>
              <a:rPr lang="en-US" sz="2400" dirty="0" smtClean="0"/>
              <a:t>Eventually would like to integrate</a:t>
            </a:r>
          </a:p>
          <a:p>
            <a:pPr lvl="1"/>
            <a:r>
              <a:rPr lang="en-US" sz="2400" dirty="0" smtClean="0"/>
              <a:t>May be able to exploit synonym rings</a:t>
            </a:r>
          </a:p>
          <a:p>
            <a:r>
              <a:rPr lang="en-US" sz="2800" dirty="0" smtClean="0"/>
              <a:t>When title and dataset don’t match – Title says “Productivity” but attribute is “biomass” need to examine holistically</a:t>
            </a:r>
          </a:p>
          <a:p>
            <a:r>
              <a:rPr lang="en-US" sz="2800" dirty="0" smtClean="0"/>
              <a:t>Linking terms to definitions needed</a:t>
            </a:r>
          </a:p>
          <a:p>
            <a:r>
              <a:rPr lang="en-US" sz="2800" dirty="0" smtClean="0"/>
              <a:t>Also taxonomic database would be useful for “bugs” (true bugs </a:t>
            </a:r>
            <a:r>
              <a:rPr lang="en-US" sz="2800" dirty="0" err="1" smtClean="0"/>
              <a:t>vs</a:t>
            </a:r>
            <a:r>
              <a:rPr lang="en-US" sz="2800" dirty="0" smtClean="0"/>
              <a:t> insects)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</a:t>
            </a:r>
            <a:r>
              <a:rPr lang="en-US" dirty="0" smtClean="0"/>
              <a:t>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Practices in design</a:t>
            </a:r>
          </a:p>
          <a:p>
            <a:pPr lvl="1"/>
            <a:r>
              <a:rPr lang="en-US" dirty="0" smtClean="0"/>
              <a:t>When develop – always think about how they are tied to organizational routines</a:t>
            </a:r>
          </a:p>
          <a:p>
            <a:pPr lvl="1"/>
            <a:r>
              <a:rPr lang="en-US" dirty="0" smtClean="0"/>
              <a:t>Think proactively about how to make it routine – getting people to think in categories</a:t>
            </a:r>
          </a:p>
          <a:p>
            <a:r>
              <a:rPr lang="en-US" dirty="0" smtClean="0"/>
              <a:t>Pursue </a:t>
            </a:r>
            <a:r>
              <a:rPr lang="en-US" dirty="0" err="1" smtClean="0"/>
              <a:t>Polytaxonomys</a:t>
            </a:r>
            <a:r>
              <a:rPr lang="en-US" dirty="0" smtClean="0"/>
              <a:t> based on Barbara’s list</a:t>
            </a:r>
          </a:p>
          <a:p>
            <a:r>
              <a:rPr lang="en-US" dirty="0" smtClean="0"/>
              <a:t>Develop synonym list further</a:t>
            </a:r>
          </a:p>
          <a:p>
            <a:pPr lvl="1"/>
            <a:r>
              <a:rPr lang="en-US" dirty="0" smtClean="0"/>
              <a:t>See how keyword lists match </a:t>
            </a:r>
          </a:p>
          <a:p>
            <a:pPr lvl="1"/>
            <a:r>
              <a:rPr lang="en-US" dirty="0" smtClean="0"/>
              <a:t>AND has 3-level hierarchy</a:t>
            </a:r>
          </a:p>
          <a:p>
            <a:pPr lvl="2"/>
            <a:r>
              <a:rPr lang="en-US" dirty="0" smtClean="0"/>
              <a:t>Start at top or bottom in adding….</a:t>
            </a:r>
            <a:endParaRPr lang="en-US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Agenda for </a:t>
            </a:r>
            <a:r>
              <a:rPr lang="en-US" dirty="0" err="1" smtClean="0"/>
              <a:t>Vocab</a:t>
            </a:r>
            <a:r>
              <a:rPr lang="en-US" dirty="0" smtClean="0"/>
              <a:t> working group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Past Activities</a:t>
            </a:r>
          </a:p>
          <a:p>
            <a:r>
              <a:rPr lang="en-US" dirty="0" smtClean="0"/>
              <a:t>Finalizing the list – who approves?</a:t>
            </a:r>
          </a:p>
          <a:p>
            <a:pPr lvl="1"/>
            <a:r>
              <a:rPr lang="en-US" dirty="0" smtClean="0"/>
              <a:t>Procedures for managing the list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Tool development</a:t>
            </a:r>
          </a:p>
          <a:p>
            <a:pPr lvl="2"/>
            <a:r>
              <a:rPr lang="en-US" dirty="0" err="1" smtClean="0"/>
              <a:t>Keywording</a:t>
            </a:r>
            <a:endParaRPr lang="en-US" dirty="0" smtClean="0"/>
          </a:p>
          <a:p>
            <a:pPr lvl="2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Hierarchies/</a:t>
            </a:r>
            <a:r>
              <a:rPr lang="en-US" dirty="0" err="1" smtClean="0"/>
              <a:t>polytaxonomys</a:t>
            </a:r>
            <a:r>
              <a:rPr lang="en-US" dirty="0" smtClean="0"/>
              <a:t>/thesauri/</a:t>
            </a:r>
            <a:r>
              <a:rPr lang="en-US" dirty="0" err="1" smtClean="0"/>
              <a:t>ontologies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/>
              <a:t>For past activities, see the report at: </a:t>
            </a:r>
            <a:r>
              <a:rPr lang="en-US" dirty="0" smtClean="0">
                <a:hlinkClick r:id="rId3"/>
              </a:rPr>
              <a:t>http://intranet.lternet.edu/im/node/114</a:t>
            </a:r>
            <a:r>
              <a:rPr lang="en-US" dirty="0" smtClean="0"/>
              <a:t>   and </a:t>
            </a:r>
            <a:r>
              <a:rPr lang="en-US" dirty="0" smtClean="0">
                <a:hlinkClick r:id="rId4"/>
              </a:rPr>
              <a:t>http://intranet.lternet.edu/archives/documents/Newsletters/DataBits/06spring/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/>
              <a:t>Summary: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Eclectic keywords make searching difficult – most terms are used only once!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No easy way to group or organize similar datasets to facilitate “browse” searches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 err="1" smtClean="0"/>
              <a:t>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Assembled list of LTER EML Keywords</a:t>
            </a:r>
          </a:p>
          <a:p>
            <a:r>
              <a:rPr lang="en-US" dirty="0" smtClean="0"/>
              <a:t>Cross linked that list to:</a:t>
            </a:r>
          </a:p>
          <a:p>
            <a:pPr lvl="1"/>
            <a:r>
              <a:rPr lang="en-US" dirty="0" smtClean="0"/>
              <a:t>NBII Thesaurus Words</a:t>
            </a:r>
          </a:p>
          <a:p>
            <a:pPr lvl="1"/>
            <a:r>
              <a:rPr lang="en-US" dirty="0" smtClean="0"/>
              <a:t>GCMD Keywords</a:t>
            </a:r>
          </a:p>
          <a:p>
            <a:pPr lvl="1"/>
            <a:r>
              <a:rPr lang="en-US" dirty="0" err="1" smtClean="0"/>
              <a:t>Metacat</a:t>
            </a:r>
            <a:r>
              <a:rPr lang="en-US" dirty="0" smtClean="0"/>
              <a:t> Searchers</a:t>
            </a:r>
          </a:p>
          <a:p>
            <a:r>
              <a:rPr lang="en-US" dirty="0" smtClean="0"/>
              <a:t>Edited</a:t>
            </a:r>
          </a:p>
          <a:p>
            <a:pPr lvl="1"/>
            <a:r>
              <a:rPr lang="en-US" dirty="0" smtClean="0"/>
              <a:t>Changed words to preferred forms (kept track of synonyms)</a:t>
            </a:r>
          </a:p>
          <a:p>
            <a:pPr lvl="1"/>
            <a:r>
              <a:rPr lang="en-US" dirty="0" smtClean="0"/>
              <a:t>Removed specific places, taxonomic names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2"/>
          </a:xfrm>
        </p:spPr>
        <p:txBody>
          <a:bodyPr/>
          <a:lstStyle/>
          <a:p>
            <a:r>
              <a:rPr lang="en-US" dirty="0" smtClean="0"/>
              <a:t>Selected</a:t>
            </a:r>
          </a:p>
          <a:p>
            <a:pPr lvl="1"/>
            <a:r>
              <a:rPr lang="en-US" dirty="0" smtClean="0"/>
              <a:t>Keywords shared with GCMD and NBII, or</a:t>
            </a:r>
          </a:p>
          <a:p>
            <a:pPr lvl="1"/>
            <a:r>
              <a:rPr lang="en-US" dirty="0" smtClean="0"/>
              <a:t>Keywords used at more than one LTER site</a:t>
            </a:r>
          </a:p>
          <a:p>
            <a:r>
              <a:rPr lang="en-US" dirty="0" smtClean="0"/>
              <a:t>Reviewed</a:t>
            </a:r>
          </a:p>
          <a:p>
            <a:pPr lvl="1"/>
            <a:r>
              <a:rPr lang="en-US" dirty="0" smtClean="0"/>
              <a:t>Removals and additions were suggested</a:t>
            </a:r>
          </a:p>
          <a:p>
            <a:pPr lvl="1"/>
            <a:r>
              <a:rPr lang="en-US" dirty="0" smtClean="0"/>
              <a:t>Voting via </a:t>
            </a:r>
            <a:r>
              <a:rPr lang="en-US" dirty="0" err="1" smtClean="0"/>
              <a:t>SurveyMonkey</a:t>
            </a:r>
            <a:endParaRPr lang="en-US" dirty="0" smtClean="0"/>
          </a:p>
          <a:p>
            <a:r>
              <a:rPr lang="en-US" dirty="0" smtClean="0"/>
              <a:t>Edited</a:t>
            </a:r>
          </a:p>
          <a:p>
            <a:pPr lvl="1"/>
            <a:r>
              <a:rPr lang="en-US" dirty="0" smtClean="0"/>
              <a:t>Added words voted for</a:t>
            </a:r>
          </a:p>
          <a:p>
            <a:pPr lvl="1"/>
            <a:r>
              <a:rPr lang="en-US" dirty="0" smtClean="0"/>
              <a:t>Removed words voted against</a:t>
            </a:r>
          </a:p>
          <a:p>
            <a:pPr lvl="1"/>
            <a:r>
              <a:rPr lang="en-US" dirty="0" smtClean="0"/>
              <a:t>When vote was close – went with current status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640 keywords</a:t>
            </a:r>
          </a:p>
          <a:p>
            <a:r>
              <a:rPr lang="en-US" dirty="0" smtClean="0"/>
              <a:t>148 synonyms</a:t>
            </a:r>
          </a:p>
          <a:p>
            <a:r>
              <a:rPr lang="en-US" dirty="0" smtClean="0"/>
              <a:t>201 NBII keywords</a:t>
            </a:r>
          </a:p>
          <a:p>
            <a:r>
              <a:rPr lang="en-US" dirty="0" smtClean="0"/>
              <a:t>21 GCMD keywords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56863"/>
          <a:stretch>
            <a:fillRect/>
          </a:stretch>
        </p:blipFill>
        <p:spPr bwMode="auto">
          <a:xfrm>
            <a:off x="4404000" y="0"/>
            <a:ext cx="44352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LTER SCIENCE KEYWORD LIST 1.0???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Is additional editing required?</a:t>
            </a:r>
          </a:p>
          <a:p>
            <a:r>
              <a:rPr lang="en-US" sz="2800" dirty="0" smtClean="0"/>
              <a:t>Who decides if it is an LTER “official” list?</a:t>
            </a:r>
          </a:p>
          <a:p>
            <a:pPr lvl="1"/>
            <a:r>
              <a:rPr lang="en-US" sz="2400" dirty="0" smtClean="0"/>
              <a:t>And what does it mean if it is?</a:t>
            </a:r>
          </a:p>
          <a:p>
            <a:r>
              <a:rPr lang="en-US" sz="2800" dirty="0" smtClean="0"/>
              <a:t>What procedures should be followed for subsequent editing of the list?</a:t>
            </a:r>
          </a:p>
          <a:p>
            <a:r>
              <a:rPr lang="en-US" sz="2800" dirty="0" smtClean="0"/>
              <a:t>Who should manage the list database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Term</a:t>
            </a:r>
          </a:p>
          <a:p>
            <a:pPr lvl="1"/>
            <a:r>
              <a:rPr lang="en-US" sz="2400" dirty="0" smtClean="0"/>
              <a:t>Scope</a:t>
            </a:r>
          </a:p>
          <a:p>
            <a:pPr lvl="1"/>
            <a:r>
              <a:rPr lang="en-US" sz="2400" dirty="0" smtClean="0"/>
              <a:t>Definition</a:t>
            </a:r>
          </a:p>
          <a:p>
            <a:pPr lvl="1"/>
            <a:r>
              <a:rPr lang="en-US" sz="2400" dirty="0" smtClean="0"/>
              <a:t>Synonyms</a:t>
            </a:r>
            <a:endParaRPr lang="en-US" sz="2400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-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Autocomplete</a:t>
            </a:r>
            <a:r>
              <a:rPr lang="en-US" dirty="0" smtClean="0"/>
              <a:t> search tool </a:t>
            </a:r>
            <a:r>
              <a:rPr lang="en-US" sz="3600" b="1" dirty="0" smtClean="0">
                <a:solidFill>
                  <a:srgbClr val="FF0000"/>
                </a:solidFill>
                <a:sym typeface="Symbol"/>
              </a:rPr>
              <a:t>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- Duane Costa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/>
              <a:t>Autocomplete</a:t>
            </a:r>
            <a:r>
              <a:rPr lang="en-US" dirty="0" smtClean="0"/>
              <a:t> </a:t>
            </a:r>
            <a:r>
              <a:rPr lang="en-US" dirty="0" err="1" smtClean="0"/>
              <a:t>keywording</a:t>
            </a:r>
            <a:r>
              <a:rPr lang="en-US" dirty="0" smtClean="0"/>
              <a:t> tool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- Duane Costa</a:t>
            </a:r>
            <a:endParaRPr lang="en-US" dirty="0" smtClean="0"/>
          </a:p>
          <a:p>
            <a:r>
              <a:rPr lang="en-US" dirty="0" smtClean="0"/>
              <a:t>Update-document-keywords tool?</a:t>
            </a:r>
          </a:p>
          <a:p>
            <a:r>
              <a:rPr lang="en-US" dirty="0" smtClean="0"/>
              <a:t>Advanced search tool?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general agreement that keywords are most useful when they can be tied to other keywords</a:t>
            </a:r>
          </a:p>
          <a:p>
            <a:r>
              <a:rPr lang="en-US" dirty="0" smtClean="0"/>
              <a:t>How do we create the needed keyword taxonomy(s)?</a:t>
            </a:r>
          </a:p>
          <a:p>
            <a:pPr lvl="1"/>
            <a:r>
              <a:rPr lang="en-US" dirty="0" smtClean="0"/>
              <a:t>Barbara Benson has done some work looking at other hierarchies (KNB, GCMD)</a:t>
            </a:r>
          </a:p>
          <a:p>
            <a:pPr lvl="1"/>
            <a:r>
              <a:rPr lang="en-US" dirty="0" err="1" smtClean="0"/>
              <a:t>Giri</a:t>
            </a:r>
            <a:r>
              <a:rPr lang="en-US" dirty="0" smtClean="0"/>
              <a:t> </a:t>
            </a:r>
            <a:r>
              <a:rPr lang="en-US" dirty="0" err="1" smtClean="0"/>
              <a:t>Palanisamy</a:t>
            </a:r>
            <a:r>
              <a:rPr lang="en-US" dirty="0" smtClean="0"/>
              <a:t> has sent us the broader, narrower and related terms for the ~1/3 of the words that are also in the NBII thesaurus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842</TotalTime>
  <Words>883</Words>
  <Application>Microsoft Office PowerPoint</Application>
  <PresentationFormat>On-screen Show (4:3)</PresentationFormat>
  <Paragraphs>141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Controlled Vocabulary Working Group – Report September 2009</vt:lpstr>
      <vt:lpstr>Agenda for Vocab working group</vt:lpstr>
      <vt:lpstr>The Problem</vt:lpstr>
      <vt:lpstr>Steps takeN</vt:lpstr>
      <vt:lpstr>Steps Taken</vt:lpstr>
      <vt:lpstr>The LIST</vt:lpstr>
      <vt:lpstr>LTER SCIENCE KEYWORD LIST 1.0???</vt:lpstr>
      <vt:lpstr>Next steps - Tools</vt:lpstr>
      <vt:lpstr>Next steps Hierarchies</vt:lpstr>
      <vt:lpstr>Hierarchies - Rationale</vt:lpstr>
      <vt:lpstr>Next steps – Other lists</vt:lpstr>
      <vt:lpstr>Discussion topics</vt:lpstr>
      <vt:lpstr>Around the room – next step</vt:lpstr>
      <vt:lpstr>Around the room</vt:lpstr>
      <vt:lpstr>Next Steps</vt:lpstr>
      <vt:lpstr>NEXT STEPS</vt:lpstr>
      <vt:lpstr>NexT Steps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Vocabulary Working Group – Report August 2008</dc:title>
  <dc:creator>jhp7e</dc:creator>
  <cp:lastModifiedBy>Valued Acer Customer</cp:lastModifiedBy>
  <cp:revision>12</cp:revision>
  <dcterms:created xsi:type="dcterms:W3CDTF">2008-08-18T21:25:43Z</dcterms:created>
  <dcterms:modified xsi:type="dcterms:W3CDTF">2009-09-13T21:43:14Z</dcterms:modified>
</cp:coreProperties>
</file>