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4" r:id="rId6"/>
    <p:sldId id="263" r:id="rId7"/>
    <p:sldId id="261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6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5403-BC33-47A8-B362-6FA74565DA4B}" type="datetimeFigureOut">
              <a:rPr lang="en-US" smtClean="0"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44F-8996-4FF9-B524-324424CB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Controlled Vocabulary VTC</a:t>
            </a:r>
            <a:br>
              <a:rPr lang="en-US" dirty="0" smtClean="0"/>
            </a:br>
            <a:r>
              <a:rPr lang="en-US" dirty="0" smtClean="0"/>
              <a:t>June 1,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some past activities</a:t>
            </a:r>
          </a:p>
          <a:p>
            <a:r>
              <a:rPr lang="en-US" dirty="0" smtClean="0"/>
              <a:t>Plan some future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9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 since start of SC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Vocab.lternet.edu server now allows </a:t>
            </a:r>
            <a:r>
              <a:rPr lang="en-US" dirty="0" err="1" smtClean="0"/>
              <a:t>Metacat</a:t>
            </a:r>
            <a:r>
              <a:rPr lang="en-US" dirty="0" smtClean="0"/>
              <a:t> searches</a:t>
            </a:r>
          </a:p>
          <a:p>
            <a:pPr lvl="1"/>
            <a:r>
              <a:rPr lang="en-US" dirty="0" smtClean="0"/>
              <a:t>AND implementation searches using either keyword set</a:t>
            </a:r>
          </a:p>
          <a:p>
            <a:r>
              <a:rPr lang="en-US" dirty="0" smtClean="0"/>
              <a:t>Suggested revisions to list organization (Don, Julia)</a:t>
            </a:r>
          </a:p>
          <a:p>
            <a:pPr lvl="1"/>
            <a:r>
              <a:rPr lang="en-US" dirty="0" smtClean="0"/>
              <a:t>Many have been made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3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Discussion of how Core areas should be incorporated</a:t>
            </a:r>
          </a:p>
          <a:p>
            <a:pPr lvl="1"/>
            <a:r>
              <a:rPr lang="en-US" dirty="0" smtClean="0"/>
              <a:t>Margaret has an email detailing how core areas should be used – but outside the controlled vocabulary</a:t>
            </a:r>
          </a:p>
          <a:p>
            <a:pPr lvl="1"/>
            <a:r>
              <a:rPr lang="en-US" dirty="0" smtClean="0"/>
              <a:t>Separate vocabulary/taxonomy for research themes – may also be used for other things (pubs)</a:t>
            </a:r>
          </a:p>
          <a:p>
            <a:pPr lvl="2"/>
            <a:r>
              <a:rPr lang="en-US" dirty="0" smtClean="0"/>
              <a:t>With Core Area as high level entity</a:t>
            </a:r>
          </a:p>
          <a:p>
            <a:pPr lvl="2"/>
            <a:r>
              <a:rPr lang="en-US" dirty="0" smtClean="0"/>
              <a:t>In a separate keyword thesaurus</a:t>
            </a:r>
          </a:p>
          <a:p>
            <a:pPr lvl="1"/>
            <a:r>
              <a:rPr lang="en-US" dirty="0" smtClean="0"/>
              <a:t>Sites?</a:t>
            </a:r>
          </a:p>
          <a:p>
            <a:pPr lvl="2"/>
            <a:r>
              <a:rPr lang="en-US" dirty="0" smtClean="0"/>
              <a:t>Site is supposed to be listed as organization in the EML, according to “best practices”….</a:t>
            </a:r>
          </a:p>
          <a:p>
            <a:pPr lvl="3"/>
            <a:r>
              <a:rPr lang="en-US" dirty="0" smtClean="0"/>
              <a:t>But many sites don’t comply</a:t>
            </a:r>
            <a:endParaRPr lang="en-US" dirty="0" smtClean="0"/>
          </a:p>
          <a:p>
            <a:pPr lvl="2"/>
            <a:r>
              <a:rPr lang="en-US" dirty="0" smtClean="0"/>
              <a:t>Also  from package ID</a:t>
            </a:r>
          </a:p>
          <a:p>
            <a:pPr lvl="2"/>
            <a:r>
              <a:rPr lang="en-US" dirty="0" smtClean="0"/>
              <a:t>Lots of ways to do this…..</a:t>
            </a:r>
          </a:p>
          <a:p>
            <a:pPr lvl="2"/>
            <a:r>
              <a:rPr lang="en-US" dirty="0" smtClean="0"/>
              <a:t>Organization vocabulary or hierarchy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Research Area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LTER </a:t>
            </a:r>
            <a:r>
              <a:rPr lang="en-US" smtClean="0"/>
              <a:t>Core Research Areas</a:t>
            </a:r>
            <a:endParaRPr lang="en-US" dirty="0" smtClean="0"/>
          </a:p>
          <a:p>
            <a:pPr lvl="1"/>
            <a:r>
              <a:rPr lang="en-US" dirty="0" smtClean="0"/>
              <a:t>Primary Production</a:t>
            </a:r>
          </a:p>
          <a:p>
            <a:pPr lvl="1"/>
            <a:r>
              <a:rPr lang="en-US" dirty="0" smtClean="0"/>
              <a:t>Populations</a:t>
            </a:r>
          </a:p>
          <a:p>
            <a:pPr lvl="1"/>
            <a:r>
              <a:rPr lang="en-US" dirty="0" smtClean="0"/>
              <a:t>Disturbance</a:t>
            </a:r>
          </a:p>
          <a:p>
            <a:pPr lvl="1"/>
            <a:r>
              <a:rPr lang="en-US" dirty="0" smtClean="0"/>
              <a:t>Inorganic Nutrients</a:t>
            </a:r>
          </a:p>
          <a:p>
            <a:pPr lvl="1"/>
            <a:r>
              <a:rPr lang="en-US" dirty="0" smtClean="0"/>
              <a:t>Organic Matter</a:t>
            </a:r>
          </a:p>
          <a:p>
            <a:r>
              <a:rPr lang="en-US" dirty="0" smtClean="0"/>
              <a:t>Keywords from this taxonomy would go into a SEPARATE &lt;</a:t>
            </a:r>
            <a:r>
              <a:rPr lang="en-US" dirty="0" err="1" smtClean="0"/>
              <a:t>keywordSet</a:t>
            </a:r>
            <a:r>
              <a:rPr lang="en-US" dirty="0" smtClean="0"/>
              <a:t>&gt; with a different </a:t>
            </a:r>
            <a:r>
              <a:rPr lang="en-US" dirty="0" err="1" smtClean="0"/>
              <a:t>keywordThesaurus</a:t>
            </a:r>
            <a:r>
              <a:rPr lang="en-US" dirty="0" smtClean="0"/>
              <a:t> from the science keywords  </a:t>
            </a:r>
          </a:p>
          <a:p>
            <a:pPr lvl="1"/>
            <a:r>
              <a:rPr lang="en-US" dirty="0" smtClean="0"/>
              <a:t>See:  http://im.lternet.edu/im_practices/metadata/guides/core_area_keywords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Plans for modification of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Draft plan for adding terms</a:t>
            </a:r>
          </a:p>
          <a:p>
            <a:pPr lvl="1"/>
            <a:r>
              <a:rPr lang="en-US" dirty="0" smtClean="0"/>
              <a:t>Proposal on why and where it should go in </a:t>
            </a:r>
            <a:r>
              <a:rPr lang="en-US" dirty="0" err="1" smtClean="0"/>
              <a:t>taxonomys</a:t>
            </a:r>
            <a:endParaRPr lang="en-US" dirty="0" smtClean="0"/>
          </a:p>
          <a:p>
            <a:pPr lvl="1"/>
            <a:r>
              <a:rPr lang="en-US" dirty="0" smtClean="0"/>
              <a:t>Must be linked to one or more datasets</a:t>
            </a:r>
          </a:p>
          <a:p>
            <a:pPr lvl="1"/>
            <a:r>
              <a:rPr lang="en-US" dirty="0" smtClean="0"/>
              <a:t>Add details to best practice document</a:t>
            </a:r>
          </a:p>
          <a:p>
            <a:r>
              <a:rPr lang="en-US" dirty="0" smtClean="0"/>
              <a:t>Site specific words</a:t>
            </a:r>
          </a:p>
          <a:p>
            <a:pPr lvl="1"/>
            <a:r>
              <a:rPr lang="en-US" dirty="0" smtClean="0"/>
              <a:t>Can have their own site-specific vocabulary that can be searched alternate</a:t>
            </a:r>
          </a:p>
          <a:p>
            <a:pPr lvl="1"/>
            <a:r>
              <a:rPr lang="en-US" dirty="0" smtClean="0"/>
              <a:t>Also can suggest non-preferred words</a:t>
            </a:r>
          </a:p>
          <a:p>
            <a:r>
              <a:rPr lang="en-US" dirty="0" smtClean="0"/>
              <a:t>Review Practices for keyword proposals</a:t>
            </a:r>
          </a:p>
          <a:p>
            <a:pPr lvl="1"/>
            <a:r>
              <a:rPr lang="en-US" dirty="0" smtClean="0"/>
              <a:t>Could be reviewed by a few people who make recommendation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“Best Practices for </a:t>
            </a:r>
            <a:r>
              <a:rPr lang="en-US" dirty="0" err="1" smtClean="0"/>
              <a:t>Keywording</a:t>
            </a:r>
            <a:r>
              <a:rPr lang="en-US" dirty="0" smtClean="0"/>
              <a:t>” document</a:t>
            </a:r>
          </a:p>
          <a:p>
            <a:r>
              <a:rPr lang="en-US" dirty="0" smtClean="0"/>
              <a:t>Demos to LNO staff (</a:t>
            </a:r>
            <a:r>
              <a:rPr lang="en-US" dirty="0" err="1" smtClean="0"/>
              <a:t>Waide</a:t>
            </a:r>
            <a:r>
              <a:rPr lang="en-US" dirty="0" smtClean="0"/>
              <a:t>, Brunt, </a:t>
            </a:r>
            <a:r>
              <a:rPr lang="en-US" dirty="0" err="1" smtClean="0"/>
              <a:t>Servilla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can have Duane for a week!!!!!!!! – change to </a:t>
            </a:r>
            <a:r>
              <a:rPr lang="en-US" dirty="0" err="1" smtClean="0"/>
              <a:t>Metacat</a:t>
            </a:r>
            <a:r>
              <a:rPr lang="en-US" dirty="0" smtClean="0"/>
              <a:t> and HIVE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Finalizing the list</a:t>
            </a:r>
          </a:p>
          <a:p>
            <a:r>
              <a:rPr lang="en-US" dirty="0" smtClean="0"/>
              <a:t>Planned “Virtual Water Cooler” session in July</a:t>
            </a:r>
          </a:p>
          <a:p>
            <a:pPr lvl="1"/>
            <a:r>
              <a:rPr lang="en-US" dirty="0" smtClean="0"/>
              <a:t>What should we have available at that time?</a:t>
            </a:r>
          </a:p>
          <a:p>
            <a:pPr lvl="2"/>
            <a:r>
              <a:rPr lang="en-US" dirty="0" smtClean="0"/>
              <a:t>Keyword searching demo</a:t>
            </a:r>
          </a:p>
          <a:p>
            <a:pPr lvl="2"/>
            <a:r>
              <a:rPr lang="en-US" dirty="0" err="1" smtClean="0"/>
              <a:t>Keywording</a:t>
            </a:r>
            <a:r>
              <a:rPr lang="en-US" dirty="0" smtClean="0"/>
              <a:t> tool(s)???</a:t>
            </a:r>
          </a:p>
          <a:p>
            <a:pPr lvl="2"/>
            <a:r>
              <a:rPr lang="en-US" dirty="0" smtClean="0"/>
              <a:t>Present best practices</a:t>
            </a:r>
          </a:p>
          <a:p>
            <a:pPr lvl="2"/>
            <a:r>
              <a:rPr lang="en-US" dirty="0" smtClean="0"/>
              <a:t>Need more than a month on proposed additions</a:t>
            </a:r>
          </a:p>
        </p:txBody>
      </p:sp>
    </p:spTree>
    <p:extLst>
      <p:ext uri="{BB962C8B-B14F-4D97-AF65-F5344CB8AC3E}">
        <p14:creationId xmlns:p14="http://schemas.microsoft.com/office/powerpoint/2010/main" val="294730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Excerpt Margaret’s notes regarding core areas</a:t>
            </a:r>
          </a:p>
          <a:p>
            <a:pPr lvl="1"/>
            <a:r>
              <a:rPr lang="en-US" dirty="0" smtClean="0"/>
              <a:t>Margaret adding to Controlled vocab page</a:t>
            </a:r>
          </a:p>
          <a:p>
            <a:pPr lvl="1"/>
            <a:r>
              <a:rPr lang="en-US" dirty="0" smtClean="0"/>
              <a:t>John will add draft best practices and put draft document on </a:t>
            </a:r>
            <a:r>
              <a:rPr lang="en-US" dirty="0" err="1" smtClean="0"/>
              <a:t>google</a:t>
            </a:r>
            <a:r>
              <a:rPr lang="en-US" dirty="0" smtClean="0"/>
              <a:t> docs </a:t>
            </a:r>
          </a:p>
          <a:p>
            <a:pPr lvl="1"/>
            <a:r>
              <a:rPr lang="en-US" dirty="0" smtClean="0"/>
              <a:t>Need to get documents/vocab out to sites for their review</a:t>
            </a:r>
          </a:p>
          <a:p>
            <a:pPr lvl="1"/>
            <a:r>
              <a:rPr lang="en-US" dirty="0" smtClean="0"/>
              <a:t>Email to VOCAB first for day or so</a:t>
            </a:r>
          </a:p>
          <a:p>
            <a:pPr lvl="1"/>
            <a:r>
              <a:rPr lang="en-US" dirty="0" smtClean="0"/>
              <a:t>They may wish to add some additional words</a:t>
            </a:r>
          </a:p>
          <a:p>
            <a:pPr lvl="1"/>
            <a:r>
              <a:rPr lang="en-US" dirty="0" smtClean="0"/>
              <a:t>SEND</a:t>
            </a:r>
          </a:p>
          <a:p>
            <a:pPr lvl="2"/>
            <a:r>
              <a:rPr lang="en-US" dirty="0" smtClean="0"/>
              <a:t>Best Practices – including how to propose new keywords</a:t>
            </a:r>
          </a:p>
          <a:p>
            <a:pPr lvl="2"/>
            <a:r>
              <a:rPr lang="en-US" dirty="0" smtClean="0"/>
              <a:t>Vocabulary</a:t>
            </a:r>
          </a:p>
          <a:p>
            <a:r>
              <a:rPr lang="en-US" dirty="0" smtClean="0"/>
              <a:t>Report to EB - Production workshops</a:t>
            </a:r>
          </a:p>
          <a:p>
            <a:pPr lvl="1"/>
            <a:r>
              <a:rPr lang="en-US" dirty="0" smtClean="0"/>
              <a:t>Margaret will put what she has on Google Docs</a:t>
            </a:r>
          </a:p>
          <a:p>
            <a:pPr lvl="1"/>
            <a:r>
              <a:rPr lang="en-US" dirty="0" smtClean="0"/>
              <a:t>Goes to EB? </a:t>
            </a:r>
            <a:r>
              <a:rPr lang="en-US" dirty="0"/>
              <a:t>o</a:t>
            </a:r>
            <a:r>
              <a:rPr lang="en-US" dirty="0" smtClean="0"/>
              <a:t>r James Brunt?</a:t>
            </a:r>
          </a:p>
          <a:p>
            <a:r>
              <a:rPr lang="en-US" dirty="0" smtClean="0"/>
              <a:t>Work with Duane</a:t>
            </a:r>
          </a:p>
          <a:p>
            <a:pPr lvl="1"/>
            <a:r>
              <a:rPr lang="en-US" dirty="0" smtClean="0"/>
              <a:t>Need revised search use cases – especially regarding site-specific vocabularies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420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Controlled Vocabulary VTC June 1, 2011</vt:lpstr>
      <vt:lpstr>Agenda</vt:lpstr>
      <vt:lpstr>Activities since start of SC workshop</vt:lpstr>
      <vt:lpstr>PowerPoint Presentation</vt:lpstr>
      <vt:lpstr>Core Research Area Taxonomy</vt:lpstr>
      <vt:lpstr>Plans for modification of vocabulary</vt:lpstr>
      <vt:lpstr>PowerPoint Presentation</vt:lpstr>
      <vt:lpstr>Upcoming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VTC June 1, 2011</dc:title>
  <dc:creator>jhp7e</dc:creator>
  <cp:lastModifiedBy>jhp7e</cp:lastModifiedBy>
  <cp:revision>11</cp:revision>
  <dcterms:created xsi:type="dcterms:W3CDTF">2011-06-01T16:45:47Z</dcterms:created>
  <dcterms:modified xsi:type="dcterms:W3CDTF">2011-06-01T18:25:29Z</dcterms:modified>
</cp:coreProperties>
</file>