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6ACC5F-97F1-44A6-AF67-86DB5869BB07}" type="datetimeFigureOut">
              <a:rPr lang="en-US" smtClean="0"/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9A708A-688A-46B0-A332-BC160D0259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indexing.org/i4a/pages/index.cfm?pageid=3624" TargetMode="External"/><Relationship Id="rId2" Type="http://schemas.openxmlformats.org/officeDocument/2006/relationships/hyperlink" Target="http://www.willpowerinfo.co.uk/thessof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forge.net/projects/tematre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VOCAB VTC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Jan. 13,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VTC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Terms of Reference – take a look</a:t>
            </a:r>
          </a:p>
          <a:p>
            <a:r>
              <a:rPr lang="en-US" dirty="0" smtClean="0"/>
              <a:t>Planning: Use-Case and Vocabulary Database Workshop – Feb. –March 2011</a:t>
            </a:r>
          </a:p>
          <a:p>
            <a:r>
              <a:rPr lang="en-US" dirty="0" smtClean="0"/>
              <a:t>Planning: Taxonomy Workshop – May </a:t>
            </a:r>
            <a:r>
              <a:rPr lang="en-US" dirty="0" smtClean="0"/>
              <a:t>2011</a:t>
            </a:r>
          </a:p>
          <a:p>
            <a:endParaRPr lang="en-US" dirty="0"/>
          </a:p>
          <a:p>
            <a:r>
              <a:rPr lang="en-US" dirty="0" smtClean="0"/>
              <a:t>In attendance</a:t>
            </a:r>
          </a:p>
          <a:p>
            <a:pPr lvl="1"/>
            <a:r>
              <a:rPr lang="en-US" dirty="0" smtClean="0"/>
              <a:t>Don </a:t>
            </a:r>
            <a:r>
              <a:rPr lang="en-US" dirty="0" err="1" smtClean="0"/>
              <a:t>Henshaw</a:t>
            </a:r>
            <a:endParaRPr lang="en-US" dirty="0" smtClean="0"/>
          </a:p>
          <a:p>
            <a:pPr lvl="1"/>
            <a:r>
              <a:rPr lang="en-US" dirty="0" err="1" smtClean="0"/>
              <a:t>Corrina</a:t>
            </a:r>
            <a:r>
              <a:rPr lang="en-US" dirty="0" smtClean="0"/>
              <a:t> </a:t>
            </a:r>
            <a:r>
              <a:rPr lang="en-US" dirty="0" err="1" smtClean="0"/>
              <a:t>Gries</a:t>
            </a:r>
            <a:endParaRPr lang="en-US" dirty="0" smtClean="0"/>
          </a:p>
          <a:p>
            <a:pPr lvl="1"/>
            <a:r>
              <a:rPr lang="en-US" dirty="0" smtClean="0"/>
              <a:t>Margaret O’Brien</a:t>
            </a:r>
          </a:p>
          <a:p>
            <a:pPr lvl="1"/>
            <a:r>
              <a:rPr lang="en-US" dirty="0" smtClean="0"/>
              <a:t>Duane Costa</a:t>
            </a:r>
          </a:p>
          <a:p>
            <a:pPr lvl="1"/>
            <a:r>
              <a:rPr lang="en-US" dirty="0" smtClean="0"/>
              <a:t>Jason Downing</a:t>
            </a:r>
          </a:p>
          <a:p>
            <a:pPr lvl="1"/>
            <a:r>
              <a:rPr lang="en-US" dirty="0" smtClean="0"/>
              <a:t>John Porter</a:t>
            </a:r>
          </a:p>
          <a:p>
            <a:pPr lvl="1"/>
            <a:r>
              <a:rPr lang="en-US" dirty="0" smtClean="0"/>
              <a:t>Mark </a:t>
            </a:r>
            <a:r>
              <a:rPr lang="en-US" dirty="0" err="1" smtClean="0"/>
              <a:t>Servilla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3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 meeting</a:t>
            </a:r>
          </a:p>
          <a:p>
            <a:pPr lvl="1"/>
            <a:r>
              <a:rPr lang="en-US" dirty="0" smtClean="0"/>
              <a:t>Various ontologies at AGU were presented</a:t>
            </a:r>
          </a:p>
          <a:p>
            <a:pPr lvl="2"/>
            <a:r>
              <a:rPr lang="en-US" dirty="0" smtClean="0"/>
              <a:t>Described metadata structures</a:t>
            </a:r>
          </a:p>
          <a:p>
            <a:pPr lvl="2"/>
            <a:r>
              <a:rPr lang="en-US" dirty="0" smtClean="0"/>
              <a:t>They had then made it an ontology</a:t>
            </a:r>
          </a:p>
          <a:p>
            <a:pPr lvl="2"/>
            <a:r>
              <a:rPr lang="en-US" dirty="0" smtClean="0"/>
              <a:t>Our metadata models would be pretty applicable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Workshop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 smtClean="0"/>
              <a:t>Finalize VOCAB “Terms of Reference”</a:t>
            </a:r>
          </a:p>
          <a:p>
            <a:r>
              <a:rPr lang="en-US" dirty="0" smtClean="0"/>
              <a:t>define </a:t>
            </a:r>
            <a:r>
              <a:rPr lang="en-US" dirty="0"/>
              <a:t>use cases for the keyword database and its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identify </a:t>
            </a:r>
            <a:r>
              <a:rPr lang="en-US" dirty="0"/>
              <a:t>suitable existing database structures or software for managing the controlled vocabulary and adopt or modify them to meet the use cases, 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develop </a:t>
            </a:r>
            <a:r>
              <a:rPr lang="en-US" dirty="0"/>
              <a:t>procedures for capturing  and  managing keyword </a:t>
            </a:r>
            <a:r>
              <a:rPr lang="en-US" dirty="0" err="1" smtClean="0"/>
              <a:t>taxonomys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Workshop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software should be considered as candidates for managing the controlled vocabulary?</a:t>
            </a:r>
          </a:p>
          <a:p>
            <a:pPr lvl="1"/>
            <a:r>
              <a:rPr lang="en-US" dirty="0" err="1" smtClean="0"/>
              <a:t>Protege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http://www.willpowerinfo.co.uk/thessoft.htm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www.asindexing.org/i4a/pages/index.cfm?pageid=3624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sourceforge.net/projects/tematres/</a:t>
            </a:r>
            <a:r>
              <a:rPr lang="en-US" dirty="0" smtClean="0"/>
              <a:t> (web-based, open source)</a:t>
            </a:r>
          </a:p>
          <a:p>
            <a:pPr lvl="1"/>
            <a:r>
              <a:rPr lang="en-US" dirty="0" err="1" smtClean="0"/>
              <a:t>Illiya</a:t>
            </a:r>
            <a:r>
              <a:rPr lang="en-US" dirty="0" smtClean="0"/>
              <a:t> </a:t>
            </a:r>
            <a:r>
              <a:rPr lang="en-US" dirty="0" err="1" smtClean="0"/>
              <a:t>Slezoskl</a:t>
            </a:r>
            <a:r>
              <a:rPr lang="en-US" dirty="0" smtClean="0"/>
              <a:t> for CUASHI – they have nice home grown system – relational database based – is it flexible enough for transfer to LTER? - </a:t>
            </a:r>
            <a:r>
              <a:rPr lang="en-US" dirty="0" err="1" smtClean="0"/>
              <a:t>Corrina</a:t>
            </a:r>
            <a:endParaRPr lang="en-US" dirty="0" smtClean="0"/>
          </a:p>
          <a:p>
            <a:pPr lvl="1"/>
            <a:r>
              <a:rPr lang="en-US" dirty="0" smtClean="0"/>
              <a:t>GCMD folks, - SWEET – OWL  now have multiple ontologies – John </a:t>
            </a:r>
          </a:p>
          <a:p>
            <a:pPr lvl="1"/>
            <a:r>
              <a:rPr lang="en-US" dirty="0" smtClean="0"/>
              <a:t>NBII  - John</a:t>
            </a:r>
          </a:p>
          <a:p>
            <a:pPr lvl="1"/>
            <a:r>
              <a:rPr lang="en-US" dirty="0" smtClean="0"/>
              <a:t>HIVE – they might have suggestions - </a:t>
            </a:r>
            <a:r>
              <a:rPr lang="en-US" dirty="0" err="1" smtClean="0"/>
              <a:t>Dueane</a:t>
            </a:r>
            <a:endParaRPr lang="en-US" dirty="0" smtClean="0"/>
          </a:p>
          <a:p>
            <a:pPr lvl="1"/>
            <a:r>
              <a:rPr lang="en-US" dirty="0" smtClean="0"/>
              <a:t>Lynn </a:t>
            </a:r>
            <a:r>
              <a:rPr lang="en-US" dirty="0" err="1" smtClean="0"/>
              <a:t>Yarmey</a:t>
            </a:r>
            <a:r>
              <a:rPr lang="en-US" dirty="0" smtClean="0"/>
              <a:t> – just finished some library work – </a:t>
            </a:r>
            <a:r>
              <a:rPr lang="en-US" dirty="0" err="1" smtClean="0"/>
              <a:t>Corrina</a:t>
            </a:r>
            <a:r>
              <a:rPr lang="en-US" dirty="0" smtClean="0"/>
              <a:t> knows</a:t>
            </a:r>
            <a:endParaRPr lang="en-US" dirty="0"/>
          </a:p>
          <a:p>
            <a:r>
              <a:rPr lang="en-US" dirty="0" smtClean="0"/>
              <a:t>Workshop Logistics – When and Where</a:t>
            </a:r>
          </a:p>
          <a:p>
            <a:pPr lvl="1"/>
            <a:r>
              <a:rPr lang="en-US" dirty="0" smtClean="0"/>
              <a:t>At the LNO?</a:t>
            </a:r>
          </a:p>
          <a:p>
            <a:pPr lvl="1"/>
            <a:r>
              <a:rPr lang="en-US" dirty="0" smtClean="0"/>
              <a:t>At a field station?</a:t>
            </a:r>
          </a:p>
          <a:p>
            <a:pPr lvl="1"/>
            <a:r>
              <a:rPr lang="en-US" dirty="0" smtClean="0"/>
              <a:t>Possible dates?  Feb 14-18, March 14-18????, </a:t>
            </a:r>
          </a:p>
          <a:p>
            <a:pPr lvl="1"/>
            <a:r>
              <a:rPr lang="en-US" dirty="0" smtClean="0"/>
              <a:t>Don- virtual,  Duane – virtual, Margaret – interested, esp. in SB, </a:t>
            </a:r>
            <a:r>
              <a:rPr lang="en-US" dirty="0" err="1" smtClean="0"/>
              <a:t>Corrina</a:t>
            </a:r>
            <a:r>
              <a:rPr lang="en-US" dirty="0" smtClean="0"/>
              <a:t>- virtual,</a:t>
            </a:r>
          </a:p>
          <a:p>
            <a:pPr lvl="1"/>
            <a:r>
              <a:rPr lang="en-US" dirty="0" smtClean="0"/>
              <a:t>Mark- virtual, or in person, Jason – may be traveling</a:t>
            </a:r>
          </a:p>
          <a:p>
            <a:r>
              <a:rPr lang="en-US" dirty="0" smtClean="0"/>
              <a:t>Items for workshop agenda?</a:t>
            </a:r>
          </a:p>
          <a:p>
            <a:pPr lvl="1"/>
            <a:r>
              <a:rPr lang="en-US" dirty="0" smtClean="0"/>
              <a:t>Would be good to come up with draft taxonomy</a:t>
            </a:r>
          </a:p>
          <a:p>
            <a:pPr lvl="1"/>
            <a:r>
              <a:rPr lang="en-US" dirty="0" smtClean="0"/>
              <a:t>Could shorten workshop by trying out software -  2 days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05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1-day workshop immediately prior to SC meeting (May 17, 2011)</a:t>
            </a:r>
          </a:p>
          <a:p>
            <a:r>
              <a:rPr lang="en-US" dirty="0" smtClean="0"/>
              <a:t>Goal: complete </a:t>
            </a:r>
            <a:r>
              <a:rPr lang="en-US" dirty="0"/>
              <a:t>several </a:t>
            </a:r>
            <a:r>
              <a:rPr lang="en-US" dirty="0" err="1" smtClean="0"/>
              <a:t>taxonomys</a:t>
            </a:r>
            <a:endParaRPr lang="en-US" dirty="0" smtClean="0"/>
          </a:p>
          <a:p>
            <a:r>
              <a:rPr lang="en-US" dirty="0" smtClean="0"/>
              <a:t>Straw man </a:t>
            </a:r>
            <a:r>
              <a:rPr lang="en-US" dirty="0" err="1" smtClean="0"/>
              <a:t>taxonomys</a:t>
            </a:r>
            <a:r>
              <a:rPr lang="en-US" dirty="0" smtClean="0"/>
              <a:t> produced prior to meeting</a:t>
            </a:r>
          </a:p>
          <a:p>
            <a:r>
              <a:rPr lang="en-US" dirty="0" smtClean="0"/>
              <a:t>EB has promised to identify some domain scientists to work with us, BUT are there people you would like to suggest? </a:t>
            </a:r>
          </a:p>
          <a:p>
            <a:pPr lvl="1"/>
            <a:r>
              <a:rPr lang="en-US" dirty="0" smtClean="0"/>
              <a:t>Could work through list of attendees</a:t>
            </a:r>
          </a:p>
          <a:p>
            <a:pPr lvl="1"/>
            <a:r>
              <a:rPr lang="en-US" dirty="0" smtClean="0"/>
              <a:t>Check with IM on who is attending and their </a:t>
            </a:r>
            <a:r>
              <a:rPr lang="en-US" dirty="0" err="1" smtClean="0"/>
              <a:t>isuitablity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Shorten workshop to 2 days</a:t>
            </a:r>
          </a:p>
          <a:p>
            <a:pPr lvl="1"/>
            <a:r>
              <a:rPr lang="en-US" dirty="0" smtClean="0"/>
              <a:t>Could do on  before  or after NISAC at LNO – IMEXC is march 30</a:t>
            </a:r>
          </a:p>
          <a:p>
            <a:pPr lvl="1"/>
            <a:r>
              <a:rPr lang="en-US" dirty="0" smtClean="0"/>
              <a:t>Put out DOODLE poll for </a:t>
            </a:r>
            <a:r>
              <a:rPr lang="en-US" dirty="0" err="1" smtClean="0"/>
              <a:t>availablitity</a:t>
            </a:r>
            <a:endParaRPr lang="en-US" dirty="0" smtClean="0"/>
          </a:p>
          <a:p>
            <a:r>
              <a:rPr lang="en-US" dirty="0" smtClean="0"/>
              <a:t>ID Open source or low cost software</a:t>
            </a:r>
          </a:p>
          <a:p>
            <a:pPr lvl="1"/>
            <a:r>
              <a:rPr lang="en-US" dirty="0" smtClean="0"/>
              <a:t>J will assign people to packages for evaluation</a:t>
            </a:r>
          </a:p>
          <a:p>
            <a:pPr lvl="1"/>
            <a:r>
              <a:rPr lang="en-US" dirty="0" smtClean="0"/>
              <a:t>Margaret will find Protégé tutorial </a:t>
            </a:r>
          </a:p>
          <a:p>
            <a:pPr lvl="1"/>
            <a:r>
              <a:rPr lang="en-US" dirty="0" smtClean="0"/>
              <a:t>J will install </a:t>
            </a:r>
            <a:r>
              <a:rPr lang="en-US" dirty="0" err="1" smtClean="0"/>
              <a:t>opensource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Duane will send info on how to get to SKOS etc.</a:t>
            </a:r>
          </a:p>
          <a:p>
            <a:r>
              <a:rPr lang="en-US" dirty="0" smtClean="0"/>
              <a:t>Terms of Reference</a:t>
            </a:r>
          </a:p>
          <a:p>
            <a:pPr lvl="1"/>
            <a:r>
              <a:rPr lang="en-US" dirty="0" smtClean="0"/>
              <a:t>Take a look</a:t>
            </a:r>
          </a:p>
          <a:p>
            <a:r>
              <a:rPr lang="en-US" dirty="0" smtClean="0"/>
              <a:t>Contacting other groups to solicit input – as assigned</a:t>
            </a:r>
          </a:p>
          <a:p>
            <a:r>
              <a:rPr lang="en-US" dirty="0" smtClean="0"/>
              <a:t>Set up doodle for VTC in first week of Feb.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4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546</TotalTime>
  <Words>460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VOCAB VTC</vt:lpstr>
      <vt:lpstr>VTC Agenda</vt:lpstr>
      <vt:lpstr>Discussion</vt:lpstr>
      <vt:lpstr>DB Workshop Objectives</vt:lpstr>
      <vt:lpstr>DB Workshop Discussion</vt:lpstr>
      <vt:lpstr>Taxonomy Workshop</vt:lpstr>
      <vt:lpstr>Action Items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 VTC</dc:title>
  <dc:creator>jhp7e</dc:creator>
  <cp:lastModifiedBy>jhp7e</cp:lastModifiedBy>
  <cp:revision>20</cp:revision>
  <dcterms:created xsi:type="dcterms:W3CDTF">2011-01-13T11:49:52Z</dcterms:created>
  <dcterms:modified xsi:type="dcterms:W3CDTF">2011-01-13T21:26:57Z</dcterms:modified>
</cp:coreProperties>
</file>