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E9FA-3DBF-491A-9F9B-28A1238CEF9B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B07BD-50D1-4090-9E9A-0661630E2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1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7BD-50D1-4090-9E9A-0661630E25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7BD-50D1-4090-9E9A-0661630E25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7BD-50D1-4090-9E9A-0661630E25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7BD-50D1-4090-9E9A-0661630E25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5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7BD-50D1-4090-9E9A-0661630E25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61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7BD-50D1-4090-9E9A-0661630E25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57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7BD-50D1-4090-9E9A-0661630E25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45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7BD-50D1-4090-9E9A-0661630E25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29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7BD-50D1-4090-9E9A-0661630E25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0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7BD-50D1-4090-9E9A-0661630E25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0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AA49-7B98-42FB-B9A9-8D89A57FB876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3009-AE8C-405A-A287-F7731C5984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AA49-7B98-42FB-B9A9-8D89A57FB876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3009-AE8C-405A-A287-F7731C5984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AA49-7B98-42FB-B9A9-8D89A57FB876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3009-AE8C-405A-A287-F7731C5984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AA49-7B98-42FB-B9A9-8D89A57FB876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3009-AE8C-405A-A287-F7731C5984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AA49-7B98-42FB-B9A9-8D89A57FB876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3009-AE8C-405A-A287-F7731C5984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AA49-7B98-42FB-B9A9-8D89A57FB876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3009-AE8C-405A-A287-F7731C5984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AA49-7B98-42FB-B9A9-8D89A57FB876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3009-AE8C-405A-A287-F7731C5984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AA49-7B98-42FB-B9A9-8D89A57FB876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3009-AE8C-405A-A287-F7731C5984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AA49-7B98-42FB-B9A9-8D89A57FB876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3009-AE8C-405A-A287-F7731C5984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AA49-7B98-42FB-B9A9-8D89A57FB876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3009-AE8C-405A-A287-F7731C5984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AA49-7B98-42FB-B9A9-8D89A57FB876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F3009-AE8C-405A-A287-F7731C59844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E2AA49-7B98-42FB-B9A9-8D89A57FB876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F3009-AE8C-405A-A287-F7731C59844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Controlled Vocabulary Working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LTER IMC Meeting  Sept.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6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 (main meeting)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ToR</a:t>
            </a:r>
            <a:endParaRPr lang="en-US" dirty="0" smtClean="0"/>
          </a:p>
          <a:p>
            <a:pPr lvl="1"/>
            <a:r>
              <a:rPr lang="en-US" dirty="0" smtClean="0"/>
              <a:t>Work group</a:t>
            </a:r>
          </a:p>
          <a:p>
            <a:pPr lvl="1"/>
            <a:r>
              <a:rPr lang="en-US" dirty="0" smtClean="0"/>
              <a:t>List management (include scientists )</a:t>
            </a:r>
          </a:p>
          <a:p>
            <a:pPr lvl="2"/>
            <a:r>
              <a:rPr lang="en-US" dirty="0" smtClean="0"/>
              <a:t>Suggested in EB response</a:t>
            </a:r>
          </a:p>
          <a:p>
            <a:r>
              <a:rPr lang="en-US" dirty="0" smtClean="0"/>
              <a:t>Begin generating </a:t>
            </a:r>
            <a:r>
              <a:rPr lang="en-US" dirty="0" err="1" smtClean="0"/>
              <a:t>polytaxonomy</a:t>
            </a:r>
            <a:endParaRPr lang="en-US" dirty="0" smtClean="0"/>
          </a:p>
          <a:p>
            <a:r>
              <a:rPr lang="en-US" dirty="0" smtClean="0"/>
              <a:t>Tools for ingestion and search</a:t>
            </a:r>
          </a:p>
          <a:p>
            <a:r>
              <a:rPr lang="en-US" dirty="0" smtClean="0"/>
              <a:t>Schedule VTCs</a:t>
            </a:r>
          </a:p>
          <a:p>
            <a:r>
              <a:rPr lang="en-US" dirty="0" smtClean="0"/>
              <a:t>Consider joining Discovery/API tiger team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0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Activities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list of about ~650 terms based on widely-used LTER EML Keywords</a:t>
            </a:r>
          </a:p>
          <a:p>
            <a:r>
              <a:rPr lang="en-US" dirty="0" smtClean="0"/>
              <a:t>Autocomplete search aid added to </a:t>
            </a:r>
            <a:r>
              <a:rPr lang="en-US" dirty="0" err="1" smtClean="0"/>
              <a:t>Metacat</a:t>
            </a:r>
            <a:endParaRPr lang="en-US" dirty="0" smtClean="0"/>
          </a:p>
          <a:p>
            <a:r>
              <a:rPr lang="en-US" dirty="0" smtClean="0"/>
              <a:t>In early 2010 the LTER Executive Board gave permission for the IMC to manage a controlled  vocabulary list for LTER 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Duane Costa – work with HIVE* project</a:t>
            </a:r>
          </a:p>
          <a:p>
            <a:pPr lvl="1"/>
            <a:r>
              <a:rPr lang="en-US" dirty="0" smtClean="0"/>
              <a:t>Transformed list and synonym ring into SKOS format</a:t>
            </a:r>
          </a:p>
          <a:p>
            <a:pPr lvl="1"/>
            <a:r>
              <a:rPr lang="en-US" dirty="0" smtClean="0"/>
              <a:t>Created HIVE-RS (REST-based web services)</a:t>
            </a:r>
          </a:p>
          <a:p>
            <a:pPr lvl="2"/>
            <a:r>
              <a:rPr lang="en-US" dirty="0" smtClean="0"/>
              <a:t>scheme resources</a:t>
            </a:r>
          </a:p>
          <a:p>
            <a:pPr lvl="2"/>
            <a:r>
              <a:rPr lang="en-US" dirty="0" smtClean="0"/>
              <a:t>concept resources</a:t>
            </a:r>
          </a:p>
          <a:p>
            <a:pPr lvl="2"/>
            <a:r>
              <a:rPr lang="en-US" dirty="0" smtClean="0"/>
              <a:t>search </a:t>
            </a:r>
            <a:r>
              <a:rPr lang="en-US" dirty="0"/>
              <a:t>&amp; tagger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Developed prototype tool that uses HIVE services to suggest appropriate LTER and NBII keywords for EML documents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884872"/>
            <a:ext cx="811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*HIVE =  Helping Interdisciplinary Vocabulary Engineering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91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5456" y="-304800"/>
            <a:ext cx="12484608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1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152400"/>
            <a:ext cx="11444224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9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Needed Activities –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 “Vocabulary Management Plan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Who will oversee updates, when, how vetted</a:t>
            </a:r>
            <a:endParaRPr lang="en-US" dirty="0"/>
          </a:p>
          <a:p>
            <a:r>
              <a:rPr lang="en-US" dirty="0" smtClean="0"/>
              <a:t>Develop/adopt database structure and tools for managing the list, synonym ring and hierarchical relations</a:t>
            </a:r>
          </a:p>
          <a:p>
            <a:r>
              <a:rPr lang="en-US" dirty="0" smtClean="0"/>
              <a:t>Develop a </a:t>
            </a:r>
            <a:r>
              <a:rPr lang="en-US" dirty="0" err="1" smtClean="0"/>
              <a:t>polytaxonomy</a:t>
            </a:r>
            <a:r>
              <a:rPr lang="en-US" dirty="0" smtClean="0"/>
              <a:t> for placing terms into a hierarchical framework</a:t>
            </a:r>
          </a:p>
          <a:p>
            <a:pPr lvl="1"/>
            <a:r>
              <a:rPr lang="en-US" dirty="0" smtClean="0"/>
              <a:t>Will result in new terms added to the list</a:t>
            </a:r>
          </a:p>
          <a:p>
            <a:pPr lvl="1"/>
            <a:r>
              <a:rPr lang="en-US" dirty="0" smtClean="0"/>
              <a:t>Who should do this?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the HIVE </a:t>
            </a:r>
            <a:r>
              <a:rPr lang="en-US" dirty="0" err="1" smtClean="0"/>
              <a:t>keywording</a:t>
            </a:r>
            <a:r>
              <a:rPr lang="en-US" dirty="0" smtClean="0"/>
              <a:t> tool be enhanced to enable its use by LTER sites?</a:t>
            </a:r>
          </a:p>
          <a:p>
            <a:pPr lvl="1"/>
            <a:r>
              <a:rPr lang="en-US" dirty="0" smtClean="0"/>
              <a:t>Use EML as input</a:t>
            </a:r>
          </a:p>
          <a:p>
            <a:pPr lvl="1"/>
            <a:r>
              <a:rPr lang="en-US" dirty="0" smtClean="0"/>
              <a:t>How should suggested terms be incorporated back into site systems?</a:t>
            </a:r>
          </a:p>
          <a:p>
            <a:r>
              <a:rPr lang="en-US" dirty="0" smtClean="0"/>
              <a:t>How can the vocabulary be incorporated into searching and browsing?</a:t>
            </a:r>
          </a:p>
        </p:txBody>
      </p:sp>
    </p:spTree>
    <p:extLst>
      <p:ext uri="{BB962C8B-B14F-4D97-AF65-F5344CB8AC3E}">
        <p14:creationId xmlns:p14="http://schemas.microsoft.com/office/powerpoint/2010/main" val="12268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Polytaxonomy</a:t>
            </a:r>
            <a:r>
              <a:rPr lang="en-US" dirty="0" smtClean="0"/>
              <a:t> is priority</a:t>
            </a:r>
          </a:p>
          <a:p>
            <a:pPr lvl="1"/>
            <a:r>
              <a:rPr lang="en-US" dirty="0" smtClean="0"/>
              <a:t>Kristin has her own taxonomy	 browser for subset of words</a:t>
            </a:r>
          </a:p>
          <a:p>
            <a:pPr lvl="2"/>
            <a:r>
              <a:rPr lang="en-US" dirty="0" smtClean="0"/>
              <a:t>Using Drupal</a:t>
            </a:r>
          </a:p>
          <a:p>
            <a:pPr lvl="1"/>
            <a:r>
              <a:rPr lang="en-US" dirty="0" smtClean="0"/>
              <a:t>Working with ontologies</a:t>
            </a:r>
          </a:p>
          <a:p>
            <a:pPr lvl="2"/>
            <a:r>
              <a:rPr lang="en-US" dirty="0" smtClean="0"/>
              <a:t>Entities (terms in keyword list)</a:t>
            </a:r>
          </a:p>
          <a:p>
            <a:pPr lvl="2"/>
            <a:r>
              <a:rPr lang="en-US" dirty="0" smtClean="0"/>
              <a:t>Has some parent child stuff</a:t>
            </a:r>
          </a:p>
          <a:p>
            <a:pPr lvl="2"/>
            <a:r>
              <a:rPr lang="en-US" dirty="0" smtClean="0"/>
              <a:t>Needs to populate</a:t>
            </a:r>
          </a:p>
          <a:p>
            <a:pPr lvl="1"/>
            <a:r>
              <a:rPr lang="en-US" dirty="0" smtClean="0"/>
              <a:t>Need relational database to host content </a:t>
            </a:r>
          </a:p>
          <a:p>
            <a:pPr lvl="1"/>
            <a:r>
              <a:rPr lang="en-US" dirty="0" smtClean="0"/>
              <a:t>Mapping to EML</a:t>
            </a:r>
          </a:p>
          <a:p>
            <a:pPr lvl="2"/>
            <a:r>
              <a:rPr lang="en-US" dirty="0" smtClean="0"/>
              <a:t>Do we include only lowest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Vocab organization and governance, procedures for modifying</a:t>
            </a:r>
          </a:p>
          <a:p>
            <a:pPr lvl="1"/>
            <a:r>
              <a:rPr lang="en-US" dirty="0" smtClean="0"/>
              <a:t>Jim, Jason, </a:t>
            </a:r>
            <a:r>
              <a:rPr lang="en-US" dirty="0" err="1" smtClean="0"/>
              <a:t>Eda</a:t>
            </a:r>
            <a:r>
              <a:rPr lang="en-US" dirty="0" smtClean="0"/>
              <a:t>, Emery</a:t>
            </a:r>
          </a:p>
          <a:p>
            <a:r>
              <a:rPr lang="en-US" dirty="0" err="1" smtClean="0"/>
              <a:t>Polytaxonomy</a:t>
            </a:r>
            <a:r>
              <a:rPr lang="en-US" dirty="0" smtClean="0"/>
              <a:t> creation</a:t>
            </a:r>
          </a:p>
          <a:p>
            <a:pPr lvl="1"/>
            <a:r>
              <a:rPr lang="en-US" dirty="0" smtClean="0"/>
              <a:t>Margaret, Don, Phil Tarrant, Dan, Sue</a:t>
            </a:r>
          </a:p>
          <a:p>
            <a:r>
              <a:rPr lang="en-US" dirty="0" smtClean="0"/>
              <a:t>Tools for ingestion &amp; searching</a:t>
            </a:r>
          </a:p>
          <a:p>
            <a:pPr lvl="1"/>
            <a:r>
              <a:rPr lang="en-US" dirty="0" smtClean="0"/>
              <a:t>Kristin</a:t>
            </a:r>
          </a:p>
          <a:p>
            <a:pPr lvl="1"/>
            <a:r>
              <a:rPr lang="en-US" dirty="0" smtClean="0"/>
              <a:t>Duane</a:t>
            </a:r>
          </a:p>
          <a:p>
            <a:pPr lvl="1"/>
            <a:r>
              <a:rPr lang="en-US" dirty="0" smtClean="0"/>
              <a:t>(Jason possibly)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Eda</a:t>
            </a:r>
            <a:r>
              <a:rPr lang="en-US" dirty="0" smtClean="0"/>
              <a:t> possibly)</a:t>
            </a:r>
          </a:p>
        </p:txBody>
      </p:sp>
    </p:spTree>
    <p:extLst>
      <p:ext uri="{BB962C8B-B14F-4D97-AF65-F5344CB8AC3E}">
        <p14:creationId xmlns:p14="http://schemas.microsoft.com/office/powerpoint/2010/main" val="3040079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1866</TotalTime>
  <Words>311</Words>
  <Application>Microsoft Office PowerPoint</Application>
  <PresentationFormat>On-screen Show (4:3)</PresentationFormat>
  <Paragraphs>67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Controlled Vocabulary Working Group</vt:lpstr>
      <vt:lpstr>Past Activities</vt:lpstr>
      <vt:lpstr>Recent Activities</vt:lpstr>
      <vt:lpstr>PowerPoint Presentation</vt:lpstr>
      <vt:lpstr>PowerPoint Presentation</vt:lpstr>
      <vt:lpstr>Needed Activities – Vocabulary</vt:lpstr>
      <vt:lpstr>Using the Vocabulary</vt:lpstr>
      <vt:lpstr>Discussion</vt:lpstr>
      <vt:lpstr>Next Steps</vt:lpstr>
      <vt:lpstr>Action items (main meeting)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Controlled Vocabulary Working Group</dc:title>
  <dc:creator>Valued Acer Customer</dc:creator>
  <cp:lastModifiedBy>Valued Acer Customer</cp:lastModifiedBy>
  <cp:revision>9</cp:revision>
  <dcterms:created xsi:type="dcterms:W3CDTF">2010-09-21T12:33:40Z</dcterms:created>
  <dcterms:modified xsi:type="dcterms:W3CDTF">2010-09-23T20:44:24Z</dcterms:modified>
</cp:coreProperties>
</file>