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92C78-3543-4C8F-8C68-63BB7E17120D}" type="datetimeFigureOut">
              <a:rPr lang="fr-FR" smtClean="0"/>
              <a:t>26/03/2015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6F922-BD5E-42AC-99EE-DA7C3B2C20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3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F98D-9179-45B1-86BD-B513E46CEBE1}" type="datetime1">
              <a:rPr lang="fr-FR" smtClean="0"/>
              <a:t>26/03/2015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12A6-DFD1-4A72-B9D8-4769AB0665B7}" type="datetime1">
              <a:rPr lang="fr-FR" smtClean="0"/>
              <a:t>26/03/2015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FA31-2E12-482E-B901-79E71AC60C9C}" type="datetime1">
              <a:rPr lang="fr-FR" smtClean="0"/>
              <a:t>26/03/2015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08D1-C888-4EB3-938F-1555ED876D63}" type="datetime1">
              <a:rPr lang="fr-FR" smtClean="0"/>
              <a:t>26/03/2015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3CDF-F7F3-4774-BB3E-BBE17A799A4B}" type="datetime1">
              <a:rPr lang="fr-FR" smtClean="0"/>
              <a:t>26/03/2015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0AF1-0661-49F9-9D51-E3185230D843}" type="datetime1">
              <a:rPr lang="fr-FR" smtClean="0"/>
              <a:t>26/03/2015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0C4A-1737-4181-AFC1-DF44B6BE2121}" type="datetime1">
              <a:rPr lang="fr-FR" smtClean="0"/>
              <a:t>26/03/2015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7B86-4EC0-4433-BF00-15B660F722B5}" type="datetime1">
              <a:rPr lang="fr-FR" smtClean="0"/>
              <a:t>26/03/2015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E4B1-7294-46D5-9900-DC1B19307D98}" type="datetime1">
              <a:rPr lang="fr-FR" smtClean="0"/>
              <a:t>26/03/2015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CDF5-7EDF-42F3-94BF-694BBBEE7AE8}" type="datetime1">
              <a:rPr lang="fr-FR" smtClean="0"/>
              <a:t>26/03/2015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F0CF-BB92-44A4-9932-1A97FDA5AC78}" type="datetime1">
              <a:rPr lang="fr-FR" smtClean="0"/>
              <a:t>26/03/2015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3ECF76C-DEA7-4986-84C7-CD9D7C5496B3}" type="datetime1">
              <a:rPr lang="fr-FR" smtClean="0"/>
              <a:t>26/03/2015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906072" cy="2595025"/>
          </a:xfrm>
        </p:spPr>
        <p:txBody>
          <a:bodyPr/>
          <a:lstStyle/>
          <a:p>
            <a:r>
              <a:rPr lang="fr-FR" dirty="0" smtClean="0"/>
              <a:t>GPU </a:t>
            </a:r>
            <a:r>
              <a:rPr lang="fr-FR" dirty="0" err="1" smtClean="0"/>
              <a:t>computing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/>
              <a:t>Par programmation CUDA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GUYON </a:t>
            </a:r>
            <a:r>
              <a:rPr lang="fr-FR" dirty="0" smtClean="0"/>
              <a:t>Mathias</a:t>
            </a:r>
            <a:endParaRPr lang="fr-FR" dirty="0" smtClean="0"/>
          </a:p>
          <a:p>
            <a:r>
              <a:rPr lang="fr-FR" dirty="0" smtClean="0"/>
              <a:t>TETREL Loïc</a:t>
            </a:r>
            <a:endParaRPr lang="fr-FR" dirty="0"/>
          </a:p>
        </p:txBody>
      </p:sp>
      <p:pic>
        <p:nvPicPr>
          <p:cNvPr id="3074" name="Picture 2" descr="http://www.tonymacx86.com/attachments/general-hardware-discussion/89717d1397657922-nvidia-cuda-driver-update-6-0-37-nvidia-cu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2656"/>
            <a:ext cx="47625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02494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7315200" cy="3866234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79984" y="1709192"/>
            <a:ext cx="7315200" cy="3866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Découverte </a:t>
            </a:r>
            <a:r>
              <a:rPr lang="fr-FR" dirty="0"/>
              <a:t>du GPU </a:t>
            </a:r>
            <a:r>
              <a:rPr lang="fr-FR" dirty="0" err="1"/>
              <a:t>Computing</a:t>
            </a:r>
            <a:r>
              <a:rPr lang="fr-FR" dirty="0"/>
              <a:t> et hardware GPU</a:t>
            </a:r>
          </a:p>
          <a:p>
            <a:endParaRPr lang="fr-FR" dirty="0"/>
          </a:p>
          <a:p>
            <a:r>
              <a:rPr lang="fr-FR" dirty="0"/>
              <a:t>Installation des composants nécessaires</a:t>
            </a:r>
          </a:p>
          <a:p>
            <a:pPr lvl="1"/>
            <a:r>
              <a:rPr lang="fr-FR" dirty="0"/>
              <a:t>VISUAL STUDIO 2013</a:t>
            </a:r>
          </a:p>
          <a:p>
            <a:pPr lvl="1"/>
            <a:r>
              <a:rPr lang="fr-FR" dirty="0"/>
              <a:t>NVIDIA CUDA 6.5</a:t>
            </a:r>
          </a:p>
          <a:p>
            <a:pPr lvl="1"/>
            <a:r>
              <a:rPr lang="fr-FR" dirty="0"/>
              <a:t>NSIGHT 4.5</a:t>
            </a:r>
          </a:p>
          <a:p>
            <a:pPr lvl="1"/>
            <a:r>
              <a:rPr lang="fr-FR" dirty="0" err="1"/>
              <a:t>OpenCV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Tutoriaux sur GPU </a:t>
            </a:r>
            <a:r>
              <a:rPr lang="fr-FR" dirty="0" err="1"/>
              <a:t>Computing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Programmation « Hello World » et « Addition matricielle »</a:t>
            </a:r>
          </a:p>
          <a:p>
            <a:endParaRPr lang="fr-FR" dirty="0"/>
          </a:p>
          <a:p>
            <a:r>
              <a:rPr lang="fr-FR" dirty="0"/>
              <a:t>Découverte de l’analyse de performances à l’aide de </a:t>
            </a:r>
            <a:r>
              <a:rPr lang="fr-FR" dirty="0" smtClean="0"/>
              <a:t>NSIGHT</a:t>
            </a:r>
          </a:p>
          <a:p>
            <a:endParaRPr lang="fr-FR" dirty="0" smtClean="0"/>
          </a:p>
          <a:p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187624" y="548680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Jusqu’à maintenant…</a:t>
            </a:r>
            <a:endParaRPr lang="fr-FR" sz="3200" i="1" dirty="0"/>
          </a:p>
        </p:txBody>
      </p:sp>
      <p:pic>
        <p:nvPicPr>
          <p:cNvPr id="7" name="Picture 5" descr="http://opencv.org/wp-content/themes/opencv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172092"/>
            <a:ext cx="1440160" cy="1738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myavantiservices.files.wordpress.com/2015/02/helloworl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888563"/>
            <a:ext cx="1656184" cy="709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696840"/>
            <a:ext cx="1950640" cy="9970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27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7315200" cy="3866234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79984" y="1709192"/>
            <a:ext cx="7315200" cy="3520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Multiplication matricielle</a:t>
            </a:r>
          </a:p>
          <a:p>
            <a:endParaRPr lang="fr-FR" dirty="0"/>
          </a:p>
          <a:p>
            <a:r>
              <a:rPr lang="fr-FR" dirty="0"/>
              <a:t>Comparaison du temps de calcul CPU/GPU pour la multiplication avec VS et NSIGHT</a:t>
            </a:r>
          </a:p>
          <a:p>
            <a:endParaRPr lang="fr-FR" dirty="0"/>
          </a:p>
          <a:p>
            <a:r>
              <a:rPr lang="fr-FR" dirty="0"/>
              <a:t>Filtrage </a:t>
            </a:r>
            <a:r>
              <a:rPr lang="fr-FR" dirty="0" err="1"/>
              <a:t>Sobel</a:t>
            </a:r>
            <a:r>
              <a:rPr lang="fr-FR" dirty="0"/>
              <a:t> par GPU </a:t>
            </a:r>
            <a:r>
              <a:rPr lang="fr-FR" dirty="0" err="1"/>
              <a:t>computing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Affichage d’une image par </a:t>
            </a:r>
            <a:r>
              <a:rPr lang="fr-FR" dirty="0" err="1"/>
              <a:t>OpenCV</a:t>
            </a:r>
            <a:r>
              <a:rPr lang="fr-FR" dirty="0"/>
              <a:t> « .</a:t>
            </a:r>
            <a:r>
              <a:rPr lang="fr-FR" dirty="0" err="1"/>
              <a:t>cpp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Appel du </a:t>
            </a:r>
            <a:r>
              <a:rPr lang="fr-FR" dirty="0" err="1"/>
              <a:t>kernel</a:t>
            </a:r>
            <a:r>
              <a:rPr lang="fr-FR" dirty="0"/>
              <a:t> CUDA « .</a:t>
            </a:r>
            <a:r>
              <a:rPr lang="fr-FR" dirty="0" err="1"/>
              <a:t>cu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Affichage de l’image de sortie « .</a:t>
            </a:r>
            <a:r>
              <a:rPr lang="fr-FR" dirty="0" err="1"/>
              <a:t>cpp</a:t>
            </a:r>
            <a:r>
              <a:rPr lang="fr-FR" dirty="0"/>
              <a:t> </a:t>
            </a:r>
            <a:r>
              <a:rPr lang="fr-FR" dirty="0" smtClean="0"/>
              <a:t>»</a:t>
            </a:r>
          </a:p>
          <a:p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187624" y="548680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Aujourd’hui…</a:t>
            </a:r>
            <a:endParaRPr lang="fr-FR" sz="3200" i="1" dirty="0"/>
          </a:p>
        </p:txBody>
      </p:sp>
      <p:pic>
        <p:nvPicPr>
          <p:cNvPr id="5122" name="Picture 2" descr="http://upload.wikimedia.org/wikipedia/commons/thumb/9/9b/The.Matrix.glmatrix.2.png/669px-The.Matrix.glmatrix.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068960"/>
            <a:ext cx="1639113" cy="14679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13175"/>
            <a:ext cx="3465388" cy="1725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556792"/>
            <a:ext cx="7315200" cy="3866234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79984" y="1709192"/>
            <a:ext cx="7315200" cy="386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Beaucoup de soucis d’installations (résolus)</a:t>
            </a:r>
          </a:p>
          <a:p>
            <a:endParaRPr lang="fr-FR" dirty="0"/>
          </a:p>
          <a:p>
            <a:r>
              <a:rPr lang="fr-FR" dirty="0" smtClean="0"/>
              <a:t>Grosses difficultés pour séparer le code en 2 parties : « .</a:t>
            </a:r>
            <a:r>
              <a:rPr lang="fr-FR" dirty="0" err="1" smtClean="0"/>
              <a:t>cpp</a:t>
            </a:r>
            <a:r>
              <a:rPr lang="fr-FR" dirty="0" smtClean="0"/>
              <a:t> » et « .</a:t>
            </a:r>
            <a:r>
              <a:rPr lang="fr-FR" dirty="0" err="1" smtClean="0"/>
              <a:t>cu</a:t>
            </a:r>
            <a:r>
              <a:rPr lang="fr-FR" dirty="0" smtClean="0"/>
              <a:t> » (problème de compilation)</a:t>
            </a:r>
          </a:p>
          <a:p>
            <a:endParaRPr lang="fr-FR" dirty="0"/>
          </a:p>
          <a:p>
            <a:r>
              <a:rPr lang="fr-FR" dirty="0" smtClean="0"/>
              <a:t>A envisager d’utiliser des bibliothèques externes GPU (fournies par CUDA) pour effectuer le traitement</a:t>
            </a:r>
          </a:p>
          <a:p>
            <a:endParaRPr lang="fr-FR" dirty="0" smtClean="0"/>
          </a:p>
          <a:p>
            <a:r>
              <a:rPr lang="fr-FR" dirty="0" smtClean="0"/>
              <a:t>Comment comparer le GPU et CPU ?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4572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187624" y="548680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 smtClean="0"/>
              <a:t>Problèmes rencontrés…</a:t>
            </a:r>
            <a:endParaRPr lang="fr-FR" sz="3200" i="1" dirty="0"/>
          </a:p>
        </p:txBody>
      </p:sp>
      <p:pic>
        <p:nvPicPr>
          <p:cNvPr id="4100" name="Picture 4" descr="http://originpc.asia/kr/Images/Rotator/05-28-titan-z-laun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709" y="4293096"/>
            <a:ext cx="2803291" cy="28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assets.overclock.net.s3.amazonaws.com/5/59/59e01669_vbattach2328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24305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uble flèche horizontale 5"/>
          <p:cNvSpPr/>
          <p:nvPr/>
        </p:nvSpPr>
        <p:spPr>
          <a:xfrm>
            <a:off x="3501143" y="5613793"/>
            <a:ext cx="2238672" cy="477209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6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88</TotalTime>
  <Words>90</Words>
  <Application>Microsoft Office PowerPoint</Application>
  <PresentationFormat>Affichage à l'écran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Perspective</vt:lpstr>
      <vt:lpstr>GPU computing : Par programmation CUDA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computing : Programmation CUDA</dc:title>
  <dc:creator>Polakov</dc:creator>
  <cp:lastModifiedBy>Lo</cp:lastModifiedBy>
  <cp:revision>13</cp:revision>
  <dcterms:created xsi:type="dcterms:W3CDTF">2015-03-22T20:06:40Z</dcterms:created>
  <dcterms:modified xsi:type="dcterms:W3CDTF">2015-03-26T14:59:28Z</dcterms:modified>
</cp:coreProperties>
</file>