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75A"/>
    <a:srgbClr val="003974"/>
    <a:srgbClr val="EBEBEB"/>
    <a:srgbClr val="AAA9AA"/>
    <a:srgbClr val="9ACA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/>
    <p:restoredTop sz="91224" autoAdjust="0"/>
  </p:normalViewPr>
  <p:slideViewPr>
    <p:cSldViewPr>
      <p:cViewPr varScale="1">
        <p:scale>
          <a:sx n="166" d="100"/>
          <a:sy n="166" d="100"/>
        </p:scale>
        <p:origin x="5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080" y="1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B60EF-6A4C-46B1-B760-BA5A55332EBF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CF6E8-D45E-45E7-A100-4A32BE6E6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07A4A-2F7F-3041-BF55-3DA172D47D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248400" y="2266950"/>
            <a:ext cx="3429000" cy="3351848"/>
          </a:xfrm>
          <a:prstGeom prst="rect">
            <a:avLst/>
          </a:prstGeom>
          <a:effectLst/>
        </p:spPr>
      </p:pic>
      <p:sp>
        <p:nvSpPr>
          <p:cNvPr id="4" name="Shape 24">
            <a:extLst>
              <a:ext uri="{FF2B5EF4-FFF2-40B4-BE49-F238E27FC236}">
                <a16:creationId xmlns:a16="http://schemas.microsoft.com/office/drawing/2014/main" id="{F9A124C1-E66B-ED49-9622-4CE685E9F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59664"/>
            <a:ext cx="77724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55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22">
            <a:extLst>
              <a:ext uri="{FF2B5EF4-FFF2-40B4-BE49-F238E27FC236}">
                <a16:creationId xmlns:a16="http://schemas.microsoft.com/office/drawing/2014/main" id="{18173B0D-FB1C-5948-AA9B-D3601BF57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266949"/>
            <a:ext cx="7772400" cy="682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29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Poin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526" y="-19050"/>
            <a:ext cx="9144000" cy="1245419"/>
          </a:xfrm>
          <a:prstGeom prst="rect">
            <a:avLst/>
          </a:prstGeom>
        </p:spPr>
      </p:pic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336947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72FE1A20-1A55-A64D-827E-76DA4C4F9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1" y="1314451"/>
            <a:ext cx="8153400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45720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29C7D2-7AD6-0A42-A55E-F821AFCED9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3" name="Shape 22">
            <a:extLst>
              <a:ext uri="{FF2B5EF4-FFF2-40B4-BE49-F238E27FC236}">
                <a16:creationId xmlns:a16="http://schemas.microsoft.com/office/drawing/2014/main" id="{4E91722C-7E88-A444-8027-EAEEC6F7A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314451"/>
            <a:ext cx="82296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24">
            <a:extLst>
              <a:ext uri="{FF2B5EF4-FFF2-40B4-BE49-F238E27FC236}">
                <a16:creationId xmlns:a16="http://schemas.microsoft.com/office/drawing/2014/main" id="{065432C9-3974-974F-BCE1-F459ACA9C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36947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028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29C7D2-7AD6-0A42-A55E-F821AFCED9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Shape 22">
            <a:extLst>
              <a:ext uri="{FF2B5EF4-FFF2-40B4-BE49-F238E27FC236}">
                <a16:creationId xmlns:a16="http://schemas.microsoft.com/office/drawing/2014/main" id="{A9651A24-D784-7549-AD2D-F1E578215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314451"/>
            <a:ext cx="82296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45720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7D83548A-2D8E-184A-8681-F64729DE6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36947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2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5EDD21-04CB-A145-82C0-3E9E0EE19156}"/>
              </a:ext>
            </a:extLst>
          </p:cNvPr>
          <p:cNvSpPr/>
          <p:nvPr userDrawn="1"/>
        </p:nvSpPr>
        <p:spPr>
          <a:xfrm rot="16200000">
            <a:off x="4657725" y="428625"/>
            <a:ext cx="514350" cy="8610600"/>
          </a:xfrm>
          <a:prstGeom prst="rect">
            <a:avLst/>
          </a:prstGeom>
          <a:solidFill>
            <a:srgbClr val="B497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D9E3-9500-6640-933D-6757DC881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2435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Shape 22">
            <a:extLst>
              <a:ext uri="{FF2B5EF4-FFF2-40B4-BE49-F238E27FC236}">
                <a16:creationId xmlns:a16="http://schemas.microsoft.com/office/drawing/2014/main" id="{2BF3A365-AE5F-0541-9111-37CE8E226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314451"/>
            <a:ext cx="82296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844CA1DF-C4D2-C04C-ABD6-2CAEFF071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36947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44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5EDD21-04CB-A145-82C0-3E9E0EE19156}"/>
              </a:ext>
            </a:extLst>
          </p:cNvPr>
          <p:cNvSpPr/>
          <p:nvPr userDrawn="1"/>
        </p:nvSpPr>
        <p:spPr>
          <a:xfrm rot="16200000">
            <a:off x="4657725" y="428625"/>
            <a:ext cx="514350" cy="8610600"/>
          </a:xfrm>
          <a:prstGeom prst="rect">
            <a:avLst/>
          </a:prstGeom>
          <a:solidFill>
            <a:srgbClr val="B497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D9E3-9500-6640-933D-6757DC881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2435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Shape 22">
            <a:extLst>
              <a:ext uri="{FF2B5EF4-FFF2-40B4-BE49-F238E27FC236}">
                <a16:creationId xmlns:a16="http://schemas.microsoft.com/office/drawing/2014/main" id="{AFF9246E-D276-6247-A095-98112DF2B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314451"/>
            <a:ext cx="82296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14350" marR="0" lvl="0" indent="-31115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9A6626D5-05DE-BB42-AA61-7B6188226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36947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754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F415B-2390-1144-B950-698045F68C20}"/>
              </a:ext>
            </a:extLst>
          </p:cNvPr>
          <p:cNvSpPr/>
          <p:nvPr userDrawn="1"/>
        </p:nvSpPr>
        <p:spPr>
          <a:xfrm>
            <a:off x="304800" y="285750"/>
            <a:ext cx="8534400" cy="4572000"/>
          </a:xfrm>
          <a:prstGeom prst="rect">
            <a:avLst/>
          </a:prstGeom>
          <a:noFill/>
          <a:ln w="127000">
            <a:solidFill>
              <a:srgbClr val="B4975A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43114951-AB7B-8D49-9C3F-9D91CD721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568055"/>
            <a:ext cx="7924799" cy="2699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4115C3AB-4D25-184C-8876-C57310EF6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9248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F415B-2390-1144-B950-698045F68C20}"/>
              </a:ext>
            </a:extLst>
          </p:cNvPr>
          <p:cNvSpPr/>
          <p:nvPr userDrawn="1"/>
        </p:nvSpPr>
        <p:spPr>
          <a:xfrm>
            <a:off x="304800" y="285750"/>
            <a:ext cx="8534400" cy="4572000"/>
          </a:xfrm>
          <a:prstGeom prst="rect">
            <a:avLst/>
          </a:prstGeom>
          <a:noFill/>
          <a:ln w="127000">
            <a:solidFill>
              <a:srgbClr val="B4975A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Shape 22">
            <a:extLst>
              <a:ext uri="{FF2B5EF4-FFF2-40B4-BE49-F238E27FC236}">
                <a16:creationId xmlns:a16="http://schemas.microsoft.com/office/drawing/2014/main" id="{01AD338B-0960-AB4B-90E3-08619A4DE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68055"/>
            <a:ext cx="7924802" cy="2699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14350" marR="0" lvl="0" indent="-31115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5174482E-872D-494B-93CA-184ABF48B2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93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F415B-2390-1144-B950-698045F68C20}"/>
              </a:ext>
            </a:extLst>
          </p:cNvPr>
          <p:cNvSpPr/>
          <p:nvPr userDrawn="1"/>
        </p:nvSpPr>
        <p:spPr>
          <a:xfrm>
            <a:off x="304800" y="285750"/>
            <a:ext cx="8534400" cy="4572000"/>
          </a:xfrm>
          <a:prstGeom prst="rect">
            <a:avLst/>
          </a:prstGeom>
          <a:noFill/>
          <a:ln w="127000">
            <a:solidFill>
              <a:srgbClr val="AAA9AA">
                <a:alpha val="25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Shape 22">
            <a:extLst>
              <a:ext uri="{FF2B5EF4-FFF2-40B4-BE49-F238E27FC236}">
                <a16:creationId xmlns:a16="http://schemas.microsoft.com/office/drawing/2014/main" id="{238A5826-4377-264A-9AE2-F663CE3536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428750"/>
            <a:ext cx="7924799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CDBDA757-EC43-DF42-AD40-38DB28341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9248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89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F415B-2390-1144-B950-698045F68C20}"/>
              </a:ext>
            </a:extLst>
          </p:cNvPr>
          <p:cNvSpPr/>
          <p:nvPr userDrawn="1"/>
        </p:nvSpPr>
        <p:spPr>
          <a:xfrm>
            <a:off x="304800" y="285750"/>
            <a:ext cx="8534400" cy="4572000"/>
          </a:xfrm>
          <a:prstGeom prst="rect">
            <a:avLst/>
          </a:prstGeom>
          <a:noFill/>
          <a:ln w="127000">
            <a:solidFill>
              <a:srgbClr val="AAA9AA">
                <a:alpha val="25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0AE5E994-80E9-8A45-84F8-F58015502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428750"/>
            <a:ext cx="7924799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F69B6AB5-25CD-2E45-9CB8-DAE4136D4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9248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897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F415B-2390-1144-B950-698045F68C20}"/>
              </a:ext>
            </a:extLst>
          </p:cNvPr>
          <p:cNvSpPr/>
          <p:nvPr userDrawn="1"/>
        </p:nvSpPr>
        <p:spPr>
          <a:xfrm>
            <a:off x="304800" y="285750"/>
            <a:ext cx="8534400" cy="4572000"/>
          </a:xfrm>
          <a:prstGeom prst="rect">
            <a:avLst/>
          </a:prstGeom>
          <a:noFill/>
          <a:ln w="127000">
            <a:solidFill>
              <a:srgbClr val="00397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0AE5E994-80E9-8A45-84F8-F58015502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428750"/>
            <a:ext cx="7924799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F69B6AB5-25CD-2E45-9CB8-DAE4136D4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9248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0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9B888-3A93-7648-A8F4-C20E505E6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4435673"/>
            <a:ext cx="8839200" cy="57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9C7D2-7AD6-0A42-A55E-F821AFCED9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2435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Shape 24">
            <a:extLst>
              <a:ext uri="{FF2B5EF4-FFF2-40B4-BE49-F238E27FC236}">
                <a16:creationId xmlns:a16="http://schemas.microsoft.com/office/drawing/2014/main" id="{FA481A2C-321C-5742-925D-FFE05BEB3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59664"/>
            <a:ext cx="77724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55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Shape 22">
            <a:extLst>
              <a:ext uri="{FF2B5EF4-FFF2-40B4-BE49-F238E27FC236}">
                <a16:creationId xmlns:a16="http://schemas.microsoft.com/office/drawing/2014/main" id="{73FF6B26-53AC-254F-AA56-1DB62A1DF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266949"/>
            <a:ext cx="7772400" cy="682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B4975A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463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564367-53C5-7048-81AB-77228DC96A6A}"/>
              </a:ext>
            </a:extLst>
          </p:cNvPr>
          <p:cNvSpPr/>
          <p:nvPr userDrawn="1"/>
        </p:nvSpPr>
        <p:spPr>
          <a:xfrm>
            <a:off x="304800" y="285750"/>
            <a:ext cx="8534400" cy="4572000"/>
          </a:xfrm>
          <a:prstGeom prst="rect">
            <a:avLst/>
          </a:prstGeom>
          <a:noFill/>
          <a:ln w="127000">
            <a:solidFill>
              <a:srgbClr val="00397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650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0AE5E994-80E9-8A45-84F8-F58015502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428750"/>
            <a:ext cx="7924799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F69B6AB5-25CD-2E45-9CB8-DAE4136D4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9248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202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DEF87-C0AC-294B-8A01-BF120986AC18}"/>
              </a:ext>
            </a:extLst>
          </p:cNvPr>
          <p:cNvSpPr/>
          <p:nvPr userDrawn="1"/>
        </p:nvSpPr>
        <p:spPr>
          <a:xfrm>
            <a:off x="304800" y="0"/>
            <a:ext cx="304800" cy="4629150"/>
          </a:xfrm>
          <a:prstGeom prst="rect">
            <a:avLst/>
          </a:prstGeom>
          <a:solidFill>
            <a:srgbClr val="B497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Shape 22">
            <a:extLst>
              <a:ext uri="{FF2B5EF4-FFF2-40B4-BE49-F238E27FC236}">
                <a16:creationId xmlns:a16="http://schemas.microsoft.com/office/drawing/2014/main" id="{E9F77DC5-7450-EC46-B4BC-06736BA8E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799" y="1314451"/>
            <a:ext cx="76962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032110A0-2EBD-6148-963B-402B0DD04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36947"/>
            <a:ext cx="76962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24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DEF87-C0AC-294B-8A01-BF120986AC18}"/>
              </a:ext>
            </a:extLst>
          </p:cNvPr>
          <p:cNvSpPr/>
          <p:nvPr userDrawn="1"/>
        </p:nvSpPr>
        <p:spPr>
          <a:xfrm>
            <a:off x="304800" y="0"/>
            <a:ext cx="304800" cy="4629150"/>
          </a:xfrm>
          <a:prstGeom prst="rect">
            <a:avLst/>
          </a:prstGeom>
          <a:solidFill>
            <a:srgbClr val="B497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Shape 22">
            <a:extLst>
              <a:ext uri="{FF2B5EF4-FFF2-40B4-BE49-F238E27FC236}">
                <a16:creationId xmlns:a16="http://schemas.microsoft.com/office/drawing/2014/main" id="{E9F77DC5-7450-EC46-B4BC-06736BA8E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799" y="1314451"/>
            <a:ext cx="76962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032110A0-2EBD-6148-963B-402B0DD04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36947"/>
            <a:ext cx="76962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949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DEF87-C0AC-294B-8A01-BF120986AC18}"/>
              </a:ext>
            </a:extLst>
          </p:cNvPr>
          <p:cNvSpPr/>
          <p:nvPr userDrawn="1"/>
        </p:nvSpPr>
        <p:spPr>
          <a:xfrm>
            <a:off x="304800" y="0"/>
            <a:ext cx="304800" cy="4629150"/>
          </a:xfrm>
          <a:prstGeom prst="rect">
            <a:avLst/>
          </a:prstGeom>
          <a:solidFill>
            <a:srgbClr val="AAA9A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Shape 22">
            <a:extLst>
              <a:ext uri="{FF2B5EF4-FFF2-40B4-BE49-F238E27FC236}">
                <a16:creationId xmlns:a16="http://schemas.microsoft.com/office/drawing/2014/main" id="{F0A86476-A50B-5647-8C33-60713E8DF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314451"/>
            <a:ext cx="78486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FEFA1BFC-DA35-6942-9DCD-F87B3153B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1" y="336947"/>
            <a:ext cx="78486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792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DEF87-C0AC-294B-8A01-BF120986AC18}"/>
              </a:ext>
            </a:extLst>
          </p:cNvPr>
          <p:cNvSpPr/>
          <p:nvPr userDrawn="1"/>
        </p:nvSpPr>
        <p:spPr>
          <a:xfrm>
            <a:off x="304800" y="0"/>
            <a:ext cx="304800" cy="4629150"/>
          </a:xfrm>
          <a:prstGeom prst="rect">
            <a:avLst/>
          </a:prstGeom>
          <a:solidFill>
            <a:srgbClr val="AAA9A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80264B10-E06A-814E-92D7-074CF53E4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314451"/>
            <a:ext cx="78486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61346DFF-D5CA-6B40-B531-865D82ADCD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1" y="336947"/>
            <a:ext cx="78486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96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A81648-22EC-E04D-8DC2-BB32AE5D85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773761" y="2040461"/>
            <a:ext cx="4461922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6D2BEAE4-1FBF-864B-A3D5-4CEAA2C3E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799" y="1314451"/>
            <a:ext cx="76962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A76E177F-C7B8-1F4C-B9E0-CCBEF6B43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36947"/>
            <a:ext cx="76962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975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A81648-22EC-E04D-8DC2-BB32AE5D85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773761" y="2040461"/>
            <a:ext cx="4461922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70BC8-7519-0D48-882A-EFBD365F5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5" y="4267200"/>
            <a:ext cx="819150" cy="81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" name="Shape 22">
            <a:extLst>
              <a:ext uri="{FF2B5EF4-FFF2-40B4-BE49-F238E27FC236}">
                <a16:creationId xmlns:a16="http://schemas.microsoft.com/office/drawing/2014/main" id="{6D2BEAE4-1FBF-864B-A3D5-4CEAA2C3E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799" y="1314451"/>
            <a:ext cx="76962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A76E177F-C7B8-1F4C-B9E0-CCBEF6B43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36947"/>
            <a:ext cx="76962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849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6AC4E-C230-1E4A-8BC3-53C99A39F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248400" y="2266950"/>
            <a:ext cx="3429000" cy="3351848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CEAB4-83FF-764C-B1A6-AB29AE1D4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1" y="-19050"/>
            <a:ext cx="9137930" cy="813816"/>
          </a:xfrm>
          <a:prstGeom prst="rect">
            <a:avLst/>
          </a:prstGeom>
        </p:spPr>
      </p:pic>
      <p:sp>
        <p:nvSpPr>
          <p:cNvPr id="6" name="Shape 22">
            <a:extLst>
              <a:ext uri="{FF2B5EF4-FFF2-40B4-BE49-F238E27FC236}">
                <a16:creationId xmlns:a16="http://schemas.microsoft.com/office/drawing/2014/main" id="{B94ECB58-4E65-C842-BFAD-A92CC9CD4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8305800" cy="3618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 panose="020B0604020202020204" pitchFamily="34" charset="0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4525725A-4905-7448-A6FB-C8278414A0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7150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977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6AC4E-C230-1E4A-8BC3-53C99A39F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248400" y="2266950"/>
            <a:ext cx="3429000" cy="335184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86152-B9A3-8542-ABCC-EAE317D7B5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1" y="-19050"/>
            <a:ext cx="9137930" cy="813816"/>
          </a:xfrm>
          <a:prstGeom prst="rect">
            <a:avLst/>
          </a:prstGeom>
        </p:spPr>
      </p:pic>
      <p:sp>
        <p:nvSpPr>
          <p:cNvPr id="7" name="Shape 24">
            <a:extLst>
              <a:ext uri="{FF2B5EF4-FFF2-40B4-BE49-F238E27FC236}">
                <a16:creationId xmlns:a16="http://schemas.microsoft.com/office/drawing/2014/main" id="{ADDD1706-6B50-0D46-B3A9-50EB6F6C2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7150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Shape 22">
            <a:extLst>
              <a:ext uri="{FF2B5EF4-FFF2-40B4-BE49-F238E27FC236}">
                <a16:creationId xmlns:a16="http://schemas.microsoft.com/office/drawing/2014/main" id="{BCA2A9C2-17E1-DD48-B8A0-615AC18CE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8305800" cy="3618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7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2">
            <a:extLst>
              <a:ext uri="{FF2B5EF4-FFF2-40B4-BE49-F238E27FC236}">
                <a16:creationId xmlns:a16="http://schemas.microsoft.com/office/drawing/2014/main" id="{3FE8063A-3A0A-0F45-9E36-FDAC83DEE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2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14350" marR="0" lvl="0" indent="-31115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24">
            <a:extLst>
              <a:ext uri="{FF2B5EF4-FFF2-40B4-BE49-F238E27FC236}">
                <a16:creationId xmlns:a16="http://schemas.microsoft.com/office/drawing/2014/main" id="{704E001E-CC00-2441-9903-6FCCB2A24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0586D6-FD24-EC4E-AF1C-05683FE4FC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85B20D-E3D7-B640-8AA9-8150B7344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" y="1367"/>
            <a:ext cx="9137930" cy="5142133"/>
          </a:xfrm>
          <a:prstGeom prst="rect">
            <a:avLst/>
          </a:prstGeom>
        </p:spPr>
      </p:pic>
      <p:sp>
        <p:nvSpPr>
          <p:cNvPr id="4" name="Shape 24">
            <a:extLst>
              <a:ext uri="{FF2B5EF4-FFF2-40B4-BE49-F238E27FC236}">
                <a16:creationId xmlns:a16="http://schemas.microsoft.com/office/drawing/2014/main" id="{F9A124C1-E66B-ED49-9622-4CE685E9F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59664"/>
            <a:ext cx="77724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5500" b="1" i="0" u="none" strike="noStrike" cap="none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6DD91-6297-5F45-A187-8628DCF111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6248887" y="2266950"/>
            <a:ext cx="3428026" cy="3351848"/>
          </a:xfrm>
          <a:prstGeom prst="rect">
            <a:avLst/>
          </a:prstGeom>
          <a:effectLst/>
        </p:spPr>
      </p:pic>
      <p:sp>
        <p:nvSpPr>
          <p:cNvPr id="8" name="Shape 22">
            <a:extLst>
              <a:ext uri="{FF2B5EF4-FFF2-40B4-BE49-F238E27FC236}">
                <a16:creationId xmlns:a16="http://schemas.microsoft.com/office/drawing/2014/main" id="{489D3C96-C3C7-0B46-BDF1-DB63C08B3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266949"/>
            <a:ext cx="7772400" cy="682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310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946A6B-B377-DC49-929C-8D57347C42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hape 22">
            <a:extLst>
              <a:ext uri="{FF2B5EF4-FFF2-40B4-BE49-F238E27FC236}">
                <a16:creationId xmlns:a16="http://schemas.microsoft.com/office/drawing/2014/main" id="{C49A10D5-A2EC-504A-B738-F10B18D8C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2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14350" marR="0" lvl="0" indent="-31115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B60C050D-D265-8F45-9230-21AFB17E3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495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26C719-4109-D146-B38D-9DC9248D35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hape 22">
            <a:extLst>
              <a:ext uri="{FF2B5EF4-FFF2-40B4-BE49-F238E27FC236}">
                <a16:creationId xmlns:a16="http://schemas.microsoft.com/office/drawing/2014/main" id="{65C64505-7302-8A42-B0E7-B6B2C5D9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2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1424238D-58CD-9D4E-9A08-8382E62B7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7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">
            <a:extLst>
              <a:ext uri="{FF2B5EF4-FFF2-40B4-BE49-F238E27FC236}">
                <a16:creationId xmlns:a16="http://schemas.microsoft.com/office/drawing/2014/main" id="{27310137-8EF9-FE45-B869-5294080E2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2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A12D858C-027A-7349-B5BA-C07F49C02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3E7D5-770F-C546-B53F-517F029095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3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">
            <a:extLst>
              <a:ext uri="{FF2B5EF4-FFF2-40B4-BE49-F238E27FC236}">
                <a16:creationId xmlns:a16="http://schemas.microsoft.com/office/drawing/2014/main" id="{65C64505-7302-8A42-B0E7-B6B2C5D9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2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320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1424238D-58CD-9D4E-9A08-8382E62B7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6E71C-3CC7-9849-9910-1D3B2E659B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6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1C2C2-0788-A841-9E5E-AFADB332B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hape 22">
            <a:extLst>
              <a:ext uri="{FF2B5EF4-FFF2-40B4-BE49-F238E27FC236}">
                <a16:creationId xmlns:a16="http://schemas.microsoft.com/office/drawing/2014/main" id="{27310137-8EF9-FE45-B869-5294080E2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2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60400" marR="0" lvl="0" indent="-457200" algn="l" rtl="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24">
            <a:extLst>
              <a:ext uri="{FF2B5EF4-FFF2-40B4-BE49-F238E27FC236}">
                <a16:creationId xmlns:a16="http://schemas.microsoft.com/office/drawing/2014/main" id="{F2C81E3D-234F-2F4A-9459-B7D906A30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590550"/>
            <a:ext cx="7924802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rgbClr val="003974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9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85B20D-E3D7-B640-8AA9-8150B7344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" y="1367"/>
            <a:ext cx="9137930" cy="5142133"/>
          </a:xfrm>
          <a:prstGeom prst="rect">
            <a:avLst/>
          </a:prstGeom>
        </p:spPr>
      </p:pic>
      <p:sp>
        <p:nvSpPr>
          <p:cNvPr id="4" name="Shape 24">
            <a:extLst>
              <a:ext uri="{FF2B5EF4-FFF2-40B4-BE49-F238E27FC236}">
                <a16:creationId xmlns:a16="http://schemas.microsoft.com/office/drawing/2014/main" id="{F9A124C1-E66B-ED49-9622-4CE685E9F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937147"/>
            <a:ext cx="77724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5500" b="1" i="0" u="none" strike="noStrike" cap="none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22">
            <a:extLst>
              <a:ext uri="{FF2B5EF4-FFF2-40B4-BE49-F238E27FC236}">
                <a16:creationId xmlns:a16="http://schemas.microsoft.com/office/drawing/2014/main" id="{FC24F2C2-D680-DE40-82CF-92A11B85D7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647950"/>
            <a:ext cx="7772400" cy="682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8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Bloc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27"/>
            <a:ext cx="9144000" cy="1245419"/>
          </a:xfrm>
          <a:prstGeom prst="rect">
            <a:avLst/>
          </a:prstGeom>
        </p:spPr>
      </p:pic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1" y="1314451"/>
            <a:ext cx="8153400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71600" y="285750"/>
            <a:ext cx="70866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1E7AD0-345F-8042-8F3F-E3AF32A67C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27"/>
            <a:ext cx="9144000" cy="1245419"/>
          </a:xfrm>
          <a:prstGeom prst="rect">
            <a:avLst/>
          </a:prstGeom>
        </p:spPr>
      </p:pic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71600" y="285750"/>
            <a:ext cx="70866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Shape 22"/>
          <p:cNvSpPr txBox="1">
            <a:spLocks noGrp="1"/>
          </p:cNvSpPr>
          <p:nvPr>
            <p:ph type="body" idx="1"/>
          </p:nvPr>
        </p:nvSpPr>
        <p:spPr>
          <a:xfrm>
            <a:off x="457201" y="1314451"/>
            <a:ext cx="8229600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14350" marR="0" lvl="0" indent="-31115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Bloc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43"/>
            <a:ext cx="9144000" cy="1835354"/>
          </a:xfrm>
          <a:prstGeom prst="rect">
            <a:avLst/>
          </a:prstGeom>
        </p:spPr>
      </p:pic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1" y="1314451"/>
            <a:ext cx="8077199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3400" y="336947"/>
            <a:ext cx="70866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Poin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67107"/>
            <a:ext cx="9144000" cy="1835354"/>
          </a:xfrm>
          <a:prstGeom prst="rect">
            <a:avLst/>
          </a:prstGeom>
        </p:spPr>
      </p:pic>
      <p:sp>
        <p:nvSpPr>
          <p:cNvPr id="5" name="Shape 22">
            <a:extLst>
              <a:ext uri="{FF2B5EF4-FFF2-40B4-BE49-F238E27FC236}">
                <a16:creationId xmlns:a16="http://schemas.microsoft.com/office/drawing/2014/main" id="{02348906-79B9-4748-B12F-54D4BE0F0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1" y="1314451"/>
            <a:ext cx="8077199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" name="Shape 24">
            <a:extLst>
              <a:ext uri="{FF2B5EF4-FFF2-40B4-BE49-F238E27FC236}">
                <a16:creationId xmlns:a16="http://schemas.microsoft.com/office/drawing/2014/main" id="{6E832965-238D-324A-8B41-205BF59B6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36947"/>
            <a:ext cx="70866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Bloc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1245419"/>
          </a:xfrm>
          <a:prstGeom prst="rect">
            <a:avLst/>
          </a:prstGeom>
        </p:spPr>
      </p:pic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1" y="1314451"/>
            <a:ext cx="8153400" cy="328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3974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defRPr>
            </a:lvl1pPr>
            <a:lvl2pPr marL="742950" marR="0" lvl="1" indent="-152400" algn="l" rtl="0">
              <a:spcBef>
                <a:spcPts val="560"/>
              </a:spcBef>
              <a:buClr>
                <a:srgbClr val="003974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03974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33350" algn="l" rtl="0">
              <a:spcBef>
                <a:spcPts val="400"/>
              </a:spcBef>
              <a:buClr>
                <a:srgbClr val="003974"/>
              </a:buClr>
              <a:buSzPct val="75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60575" marR="0" lvl="4" indent="-104775" algn="l" rtl="0">
              <a:spcBef>
                <a:spcPts val="400"/>
              </a:spcBef>
              <a:buClr>
                <a:srgbClr val="003974"/>
              </a:buClr>
              <a:buSzPct val="100000"/>
              <a:buFont typeface="Calibri"/>
              <a:buChar char="­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336947"/>
            <a:ext cx="9144000" cy="634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BEBEB">
                <a:alpha val="72000"/>
              </a:srgbClr>
            </a:gs>
            <a:gs pos="0">
              <a:schemeClr val="bg1">
                <a:lumMod val="95000"/>
                <a:alpha val="45000"/>
              </a:schemeClr>
            </a:gs>
          </a:gsLst>
          <a:lin ang="5400000" scaled="1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700" r:id="rId3"/>
    <p:sldLayoutId id="2147483701" r:id="rId4"/>
    <p:sldLayoutId id="2147483664" r:id="rId5"/>
    <p:sldLayoutId id="2147483656" r:id="rId6"/>
    <p:sldLayoutId id="2147483657" r:id="rId7"/>
    <p:sldLayoutId id="2147483663" r:id="rId8"/>
    <p:sldLayoutId id="2147483662" r:id="rId9"/>
    <p:sldLayoutId id="2147483661" r:id="rId10"/>
    <p:sldLayoutId id="2147483676" r:id="rId11"/>
    <p:sldLayoutId id="2147483690" r:id="rId12"/>
    <p:sldLayoutId id="2147483688" r:id="rId13"/>
    <p:sldLayoutId id="2147483691" r:id="rId14"/>
    <p:sldLayoutId id="2147483677" r:id="rId15"/>
    <p:sldLayoutId id="2147483692" r:id="rId16"/>
    <p:sldLayoutId id="2147483680" r:id="rId17"/>
    <p:sldLayoutId id="2147483693" r:id="rId18"/>
    <p:sldLayoutId id="2147483702" r:id="rId19"/>
    <p:sldLayoutId id="2147483703" r:id="rId20"/>
    <p:sldLayoutId id="2147483694" r:id="rId21"/>
    <p:sldLayoutId id="2147483707" r:id="rId22"/>
    <p:sldLayoutId id="2147483682" r:id="rId23"/>
    <p:sldLayoutId id="2147483695" r:id="rId24"/>
    <p:sldLayoutId id="2147483678" r:id="rId25"/>
    <p:sldLayoutId id="2147483704" r:id="rId26"/>
    <p:sldLayoutId id="2147483681" r:id="rId27"/>
    <p:sldLayoutId id="2147483696" r:id="rId28"/>
    <p:sldLayoutId id="2147483685" r:id="rId29"/>
    <p:sldLayoutId id="2147483699" r:id="rId30"/>
    <p:sldLayoutId id="2147483686" r:id="rId31"/>
    <p:sldLayoutId id="2147483698" r:id="rId32"/>
    <p:sldLayoutId id="2147483705" r:id="rId33"/>
    <p:sldLayoutId id="214748370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dirty="0">
          <a:solidFill>
            <a:schemeClr val="tx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1" y="1657350"/>
            <a:ext cx="7848599" cy="3013473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 add new slides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 the home tab, click on the arrow next to “new slide.”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the template you would like to use. A new slide will be inserted.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in the box to add your content.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 change slide template style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View the slide you want to change.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the home tab, select the drop-down arrow for “layout.” This will allow you to see the layout options.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the option you want to change to. The slide layout will change. You may need to adjust text/design elements to accommodate the change.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wanis PP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114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Noto Sans Symbols</vt:lpstr>
      <vt:lpstr>Times New Roman</vt:lpstr>
      <vt:lpstr>Verdana</vt:lpstr>
      <vt:lpstr>Kiwanis PPT Template</vt:lpstr>
      <vt:lpstr>How to use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Kiwanis PowerPoint Template</dc:title>
  <dc:creator>Steven Hadt</dc:creator>
  <cp:lastModifiedBy>Lindsey Wells</cp:lastModifiedBy>
  <cp:revision>146</cp:revision>
  <dcterms:modified xsi:type="dcterms:W3CDTF">2019-09-17T13:47:31Z</dcterms:modified>
</cp:coreProperties>
</file>