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ad6e7bee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ad6e7bee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ad6e7bee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ad6e7bee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ad6e7bee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ad6e7bee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ad6e7bee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ad6e7bee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ad6e7bee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ad6e7bee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ad6e7bee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ad6e7bee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ad6e7bee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ad6e7bee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ad80c3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ad80c3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API Post Article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Lutfi Dendiansyah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 17 or newer</a:t>
            </a:r>
            <a:endParaRPr sz="17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Apache Maven 3.8 or newer</a:t>
            </a:r>
            <a:endParaRPr sz="17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NodeJS v18.12.1 or newer</a:t>
            </a:r>
            <a:endParaRPr sz="17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Application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</a:t>
            </a:r>
            <a:r>
              <a:rPr lang="en"/>
              <a:t>it clone  git@github.com:ltfide/mini-project-training.git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cd mini-project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mvn clean package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mvn spring-boot:run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FrontEnd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cd mini-project-ui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npm install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Npm run dev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Category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3" y="2221250"/>
            <a:ext cx="8199285" cy="16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Post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62" y="2078874"/>
            <a:ext cx="8171676" cy="2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All Data Posts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75" y="1919450"/>
            <a:ext cx="7479049" cy="33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Pagination &amp; Filter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43" y="1960775"/>
            <a:ext cx="7437919" cy="334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853847"/>
            <a:ext cx="7688700" cy="355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on FrontEnd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43"/>
            <a:ext cx="7688700" cy="3539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TERIMA KASIH</a:t>
            </a:r>
            <a:endParaRPr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