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notesMasterIdLst>
    <p:notesMasterId r:id="rId12"/>
  </p:notesMasterIdLst>
  <p:sldIdLst>
    <p:sldId id="352" r:id="rId2"/>
    <p:sldId id="431" r:id="rId3"/>
    <p:sldId id="432" r:id="rId4"/>
    <p:sldId id="433" r:id="rId5"/>
    <p:sldId id="425" r:id="rId6"/>
    <p:sldId id="427" r:id="rId7"/>
    <p:sldId id="436" r:id="rId8"/>
    <p:sldId id="435" r:id="rId9"/>
    <p:sldId id="437" r:id="rId10"/>
    <p:sldId id="438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357" autoAdjust="0"/>
    <p:restoredTop sz="94660"/>
  </p:normalViewPr>
  <p:slideViewPr>
    <p:cSldViewPr>
      <p:cViewPr varScale="1">
        <p:scale>
          <a:sx n="227" d="100"/>
          <a:sy n="227" d="100"/>
        </p:scale>
        <p:origin x="6480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e kangwook" userId="358766d1acadafad" providerId="LiveId" clId="{555A8D57-A607-E147-913C-E42F290D6D06}"/>
    <pc:docChg chg="addSld delSld">
      <pc:chgData name="lee kangwook" userId="358766d1acadafad" providerId="LiveId" clId="{555A8D57-A607-E147-913C-E42F290D6D06}" dt="2023-08-19T00:19:25.233" v="4" actId="2696"/>
      <pc:docMkLst>
        <pc:docMk/>
      </pc:docMkLst>
      <pc:sldChg chg="new del">
        <pc:chgData name="lee kangwook" userId="358766d1acadafad" providerId="LiveId" clId="{555A8D57-A607-E147-913C-E42F290D6D06}" dt="2023-08-19T00:19:25.233" v="4" actId="2696"/>
        <pc:sldMkLst>
          <pc:docMk/>
          <pc:sldMk cId="4200133355" sldId="439"/>
        </pc:sldMkLst>
      </pc:sldChg>
      <pc:sldChg chg="new del">
        <pc:chgData name="lee kangwook" userId="358766d1acadafad" providerId="LiveId" clId="{555A8D57-A607-E147-913C-E42F290D6D06}" dt="2023-08-19T00:19:25.233" v="4" actId="2696"/>
        <pc:sldMkLst>
          <pc:docMk/>
          <pc:sldMk cId="328468333" sldId="440"/>
        </pc:sldMkLst>
      </pc:sldChg>
      <pc:sldChg chg="new del">
        <pc:chgData name="lee kangwook" userId="358766d1acadafad" providerId="LiveId" clId="{555A8D57-A607-E147-913C-E42F290D6D06}" dt="2023-08-19T00:19:25.233" v="4" actId="2696"/>
        <pc:sldMkLst>
          <pc:docMk/>
          <pc:sldMk cId="1437743415" sldId="441"/>
        </pc:sldMkLst>
      </pc:sldChg>
      <pc:sldChg chg="new del">
        <pc:chgData name="lee kangwook" userId="358766d1acadafad" providerId="LiveId" clId="{555A8D57-A607-E147-913C-E42F290D6D06}" dt="2023-08-19T00:19:25.233" v="4" actId="2696"/>
        <pc:sldMkLst>
          <pc:docMk/>
          <pc:sldMk cId="101861334" sldId="44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9BDB1D-6D13-4F9B-9713-DA98CED08E90}" type="datetimeFigureOut">
              <a:rPr lang="ko-KR" altLang="en-US" smtClean="0"/>
              <a:pPr/>
              <a:t>2023. 8. 19.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DE175C-7C50-4112-8B09-9DDC513272B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6783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09404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06500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00923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15946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52657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09404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09404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13299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53495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85134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1C6A8-AFFD-4143-BC28-EEC1B1F501D6}" type="datetimeFigureOut">
              <a:rPr lang="ko-KR" altLang="en-US" smtClean="0"/>
              <a:pPr/>
              <a:t>2023. 8. 19.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D3BE-1850-46E6-9D5E-7F6D8BC26DD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Rectangle 7" descr="Light horizontal"/>
          <p:cNvSpPr>
            <a:spLocks noChangeArrowheads="1"/>
          </p:cNvSpPr>
          <p:nvPr userDrawn="1"/>
        </p:nvSpPr>
        <p:spPr bwMode="gray">
          <a:xfrm>
            <a:off x="-9525" y="0"/>
            <a:ext cx="238125" cy="6858000"/>
          </a:xfrm>
          <a:prstGeom prst="rect">
            <a:avLst/>
          </a:prstGeom>
          <a:pattFill prst="ltHorz">
            <a:fgClr>
              <a:srgbClr val="C0C0C0"/>
            </a:fgClr>
            <a:bgClr>
              <a:srgbClr val="FFFFFF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>
              <a:defRPr/>
            </a:pPr>
            <a:endParaRPr lang="ko-KR" altLang="en-US">
              <a:solidFill>
                <a:srgbClr val="1D49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673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1C6A8-AFFD-4143-BC28-EEC1B1F501D6}" type="datetimeFigureOut">
              <a:rPr lang="ko-KR" altLang="en-US" smtClean="0"/>
              <a:pPr/>
              <a:t>2023. 8. 19.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D3BE-1850-46E6-9D5E-7F6D8BC26DD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9244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1C6A8-AFFD-4143-BC28-EEC1B1F501D6}" type="datetimeFigureOut">
              <a:rPr lang="ko-KR" altLang="en-US" smtClean="0"/>
              <a:pPr/>
              <a:t>2023. 8. 19.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D3BE-1850-46E6-9D5E-7F6D8BC26DD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3562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1C6A8-AFFD-4143-BC28-EEC1B1F501D6}" type="datetimeFigureOut">
              <a:rPr lang="ko-KR" altLang="en-US" smtClean="0"/>
              <a:pPr/>
              <a:t>2023. 8. 19.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D3BE-1850-46E6-9D5E-7F6D8BC26DD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3731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1C6A8-AFFD-4143-BC28-EEC1B1F501D6}" type="datetimeFigureOut">
              <a:rPr lang="ko-KR" altLang="en-US" smtClean="0"/>
              <a:pPr/>
              <a:t>2023. 8. 19.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D3BE-1850-46E6-9D5E-7F6D8BC26DD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522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1C6A8-AFFD-4143-BC28-EEC1B1F501D6}" type="datetimeFigureOut">
              <a:rPr lang="ko-KR" altLang="en-US" smtClean="0"/>
              <a:pPr/>
              <a:t>2023. 8. 19.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D3BE-1850-46E6-9D5E-7F6D8BC26DD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6932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1C6A8-AFFD-4143-BC28-EEC1B1F501D6}" type="datetimeFigureOut">
              <a:rPr lang="ko-KR" altLang="en-US" smtClean="0"/>
              <a:pPr/>
              <a:t>2023. 8. 19.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D3BE-1850-46E6-9D5E-7F6D8BC26DD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0520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1C6A8-AFFD-4143-BC28-EEC1B1F501D6}" type="datetimeFigureOut">
              <a:rPr lang="ko-KR" altLang="en-US" smtClean="0"/>
              <a:pPr/>
              <a:t>2023. 8. 19.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D3BE-1850-46E6-9D5E-7F6D8BC26DD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0723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1C6A8-AFFD-4143-BC28-EEC1B1F501D6}" type="datetimeFigureOut">
              <a:rPr lang="ko-KR" altLang="en-US" smtClean="0"/>
              <a:pPr/>
              <a:t>2023. 8. 19.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D3BE-1850-46E6-9D5E-7F6D8BC26DD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5122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1C6A8-AFFD-4143-BC28-EEC1B1F501D6}" type="datetimeFigureOut">
              <a:rPr lang="ko-KR" altLang="en-US" smtClean="0"/>
              <a:pPr/>
              <a:t>2023. 8. 19.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D3BE-1850-46E6-9D5E-7F6D8BC26DD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2954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1C6A8-AFFD-4143-BC28-EEC1B1F501D6}" type="datetimeFigureOut">
              <a:rPr lang="ko-KR" altLang="en-US" smtClean="0"/>
              <a:pPr/>
              <a:t>2023. 8. 19.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D3BE-1850-46E6-9D5E-7F6D8BC26DD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7037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01C6A8-AFFD-4143-BC28-EEC1B1F501D6}" type="datetimeFigureOut">
              <a:rPr lang="ko-KR" altLang="en-US" smtClean="0"/>
              <a:pPr/>
              <a:t>2023. 8. 19.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67D3BE-1850-46E6-9D5E-7F6D8BC26DD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Rectangle 7" descr="Light horizontal"/>
          <p:cNvSpPr>
            <a:spLocks noChangeArrowheads="1"/>
          </p:cNvSpPr>
          <p:nvPr userDrawn="1"/>
        </p:nvSpPr>
        <p:spPr bwMode="gray">
          <a:xfrm>
            <a:off x="-9525" y="0"/>
            <a:ext cx="238125" cy="6858000"/>
          </a:xfrm>
          <a:prstGeom prst="rect">
            <a:avLst/>
          </a:prstGeom>
          <a:pattFill prst="ltHorz">
            <a:fgClr>
              <a:srgbClr val="C0C0C0"/>
            </a:fgClr>
            <a:bgClr>
              <a:srgbClr val="FFFFFF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>
              <a:defRPr/>
            </a:pPr>
            <a:endParaRPr lang="ko-KR" altLang="en-US">
              <a:solidFill>
                <a:srgbClr val="1D49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5838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116632"/>
            <a:ext cx="8151462" cy="12852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</a:t>
            </a:r>
            <a:r>
              <a:rPr lang="ko-KR" altLang="en-US" dirty="0"/>
              <a:t>장고 </a:t>
            </a:r>
            <a:r>
              <a:rPr lang="en-US" altLang="ko-KR" dirty="0"/>
              <a:t>(Django)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●</a:t>
            </a:r>
            <a:r>
              <a:rPr lang="ko-KR" altLang="en-US" dirty="0"/>
              <a:t> </a:t>
            </a:r>
            <a:r>
              <a:rPr lang="en-US" altLang="ko-KR" dirty="0"/>
              <a:t>2003</a:t>
            </a:r>
            <a:r>
              <a:rPr lang="ko-KR" altLang="en-US" dirty="0"/>
              <a:t>년에 </a:t>
            </a:r>
            <a:r>
              <a:rPr lang="en-US" altLang="ko-KR" dirty="0"/>
              <a:t>Lawrence Journal-World newspaper</a:t>
            </a:r>
            <a:r>
              <a:rPr lang="ko-KR" altLang="en-US" dirty="0"/>
              <a:t>에서 사용하기 위해 개발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● </a:t>
            </a:r>
            <a:r>
              <a:rPr lang="ko-KR" altLang="en-US" dirty="0" err="1"/>
              <a:t>파이썬으로</a:t>
            </a:r>
            <a:r>
              <a:rPr lang="ko-KR" altLang="en-US" dirty="0"/>
              <a:t> 만들어진 무료 오픈소스 웹 애플리케이션 프레임워크</a:t>
            </a:r>
            <a:endParaRPr lang="en-US" altLang="ko-KR" b="1" dirty="0">
              <a:solidFill>
                <a:schemeClr val="accent3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635BD23-E617-49FC-A126-8C8F6DAD71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1484784"/>
            <a:ext cx="3833718" cy="17782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BAC63DD-5399-4407-B04D-48E82E44E3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8064" y="1480019"/>
            <a:ext cx="2663771" cy="17830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56BFB9C-77AA-43C9-A717-0BF9BB16F3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3608" y="3387852"/>
            <a:ext cx="6592992" cy="21293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D0FC32E-5E1A-4376-B71E-A5C8FCB4ABB0}"/>
              </a:ext>
            </a:extLst>
          </p:cNvPr>
          <p:cNvSpPr txBox="1"/>
          <p:nvPr/>
        </p:nvSpPr>
        <p:spPr>
          <a:xfrm>
            <a:off x="1043608" y="5805264"/>
            <a:ext cx="742808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/>
            <a:r>
              <a:rPr lang="en-US" altLang="ko-KR" sz="1400" b="1" i="0" u="none" strike="noStrike" dirty="0">
                <a:solidFill>
                  <a:prstClr val="black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2020</a:t>
            </a:r>
            <a:r>
              <a:rPr lang="ko-KR" altLang="en-US" sz="1400" b="1" i="0" u="none" strike="noStrike" dirty="0">
                <a:solidFill>
                  <a:prstClr val="black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년 파이썬 라이브러리 순위</a:t>
            </a:r>
            <a:endParaRPr lang="ko-KR" altLang="en-US" sz="1400" b="0" i="0" u="none" strike="noStrike" dirty="0">
              <a:solidFill>
                <a:prstClr val="black"/>
              </a:solidFill>
              <a:latin typeface="Arial" panose="020B0604020202020204" pitchFamily="34" charset="0"/>
              <a:ea typeface="굴림" panose="020B0600000101010101" pitchFamily="50" charset="-127"/>
            </a:endParaRPr>
          </a:p>
          <a:p>
            <a:pPr marR="0"/>
            <a:r>
              <a:rPr lang="en-US" altLang="ko-KR" sz="1400" b="1" i="0" u="none" strike="noStrike" baseline="0" dirty="0">
                <a:solidFill>
                  <a:prstClr val="black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- https://www.jetbrains.com/ko-kr/lp/devecosystem-2020/python/</a:t>
            </a:r>
            <a:endParaRPr lang="en-US" altLang="ko-KR" sz="1400" b="0" i="0" u="none" strike="noStrike" baseline="0" dirty="0">
              <a:solidFill>
                <a:prstClr val="black"/>
              </a:solidFill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297935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116632"/>
            <a:ext cx="8459367" cy="54402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</a:t>
            </a:r>
            <a:r>
              <a:rPr lang="ko-KR" altLang="en-US" dirty="0"/>
              <a:t>프로젝트 구성 파일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● manage.py : </a:t>
            </a:r>
            <a:r>
              <a:rPr lang="ko-KR" altLang="en-US" dirty="0"/>
              <a:t>프로젝트 관리 파일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    - </a:t>
            </a:r>
            <a:r>
              <a:rPr lang="en-US" altLang="ko-KR" b="1" u="sng" dirty="0" err="1"/>
              <a:t>runserver</a:t>
            </a:r>
            <a:r>
              <a:rPr lang="en-US" altLang="ko-KR" b="1" u="sng" dirty="0"/>
              <a:t> : </a:t>
            </a:r>
            <a:r>
              <a:rPr lang="ko-KR" altLang="en-US" b="1" u="sng" dirty="0"/>
              <a:t>서버 실행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    - </a:t>
            </a:r>
            <a:r>
              <a:rPr lang="en-US" altLang="ko-KR" b="1" u="sng" dirty="0" err="1"/>
              <a:t>makemigrations</a:t>
            </a:r>
            <a:r>
              <a:rPr lang="en-US" altLang="ko-KR" b="1" u="sng" dirty="0"/>
              <a:t> app : app </a:t>
            </a:r>
            <a:r>
              <a:rPr lang="ko-KR" altLang="en-US" b="1" u="sng" dirty="0"/>
              <a:t>의 모델 변경사항 확인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    - </a:t>
            </a:r>
            <a:r>
              <a:rPr lang="en-US" altLang="ko-KR" b="1" u="sng" dirty="0"/>
              <a:t>migrate : </a:t>
            </a:r>
            <a:r>
              <a:rPr lang="ko-KR" altLang="en-US" b="1" u="sng" dirty="0"/>
              <a:t>변경사항을 데이터베이스로 반영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    - </a:t>
            </a:r>
            <a:r>
              <a:rPr lang="en-US" altLang="ko-KR" dirty="0" err="1"/>
              <a:t>createsuperuser</a:t>
            </a:r>
            <a:r>
              <a:rPr lang="en-US" altLang="ko-KR" dirty="0"/>
              <a:t> : </a:t>
            </a:r>
            <a:r>
              <a:rPr lang="ko-KR" altLang="en-US" dirty="0"/>
              <a:t>관리자 생성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    - shell : </a:t>
            </a:r>
            <a:r>
              <a:rPr lang="ko-KR" altLang="en-US" dirty="0"/>
              <a:t>쉘을 통해 데이터 확인 </a:t>
            </a:r>
            <a:r>
              <a:rPr lang="en-US" altLang="ko-KR" dirty="0"/>
              <a:t>&amp; </a:t>
            </a:r>
            <a:r>
              <a:rPr lang="ko-KR" altLang="en-US" dirty="0"/>
              <a:t>간단한 기능 테스트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    - </a:t>
            </a:r>
            <a:r>
              <a:rPr lang="en-US" altLang="ko-KR" dirty="0" err="1"/>
              <a:t>collectstatic</a:t>
            </a:r>
            <a:r>
              <a:rPr lang="en-US" altLang="ko-KR" dirty="0"/>
              <a:t> : </a:t>
            </a:r>
            <a:r>
              <a:rPr lang="ko-KR" altLang="en-US" dirty="0" err="1"/>
              <a:t>여러개의</a:t>
            </a:r>
            <a:r>
              <a:rPr lang="ko-KR" altLang="en-US" dirty="0"/>
              <a:t> </a:t>
            </a:r>
            <a:r>
              <a:rPr lang="en-US" altLang="ko-KR" dirty="0"/>
              <a:t>App </a:t>
            </a:r>
            <a:r>
              <a:rPr lang="ko-KR" altLang="en-US" dirty="0"/>
              <a:t>에서 사용하는 </a:t>
            </a:r>
            <a:r>
              <a:rPr lang="en-US" altLang="ko-KR" dirty="0"/>
              <a:t>static </a:t>
            </a:r>
            <a:r>
              <a:rPr lang="ko-KR" altLang="en-US" dirty="0"/>
              <a:t>파일을 한 곳으로 모음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ko-KR" altLang="en-US" dirty="0"/>
          </a:p>
          <a:p>
            <a:pPr>
              <a:lnSpc>
                <a:spcPct val="150000"/>
              </a:lnSpc>
            </a:pPr>
            <a:r>
              <a:rPr lang="ko-KR" altLang="en-US" dirty="0"/>
              <a:t>    ● 프로젝트 구동 명령어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    </a:t>
            </a:r>
            <a:r>
              <a:rPr lang="en-US" altLang="ko-KR" b="1" u="sng" dirty="0"/>
              <a:t>python manage.py </a:t>
            </a:r>
            <a:r>
              <a:rPr lang="en-US" altLang="ko-KR" b="1" u="sng" dirty="0" err="1"/>
              <a:t>runserver</a:t>
            </a:r>
            <a:endParaRPr lang="en-US" altLang="ko-KR" b="1" u="sng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    python manage.py </a:t>
            </a:r>
            <a:r>
              <a:rPr lang="en-US" altLang="ko-KR" dirty="0" err="1"/>
              <a:t>runserver</a:t>
            </a:r>
            <a:r>
              <a:rPr lang="en-US" altLang="ko-KR" dirty="0"/>
              <a:t> </a:t>
            </a:r>
            <a:r>
              <a:rPr lang="ko-KR" altLang="en-US" dirty="0"/>
              <a:t>포트번호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    python manage.py </a:t>
            </a:r>
            <a:r>
              <a:rPr lang="en-US" altLang="ko-KR" dirty="0" err="1"/>
              <a:t>runserver</a:t>
            </a:r>
            <a:r>
              <a:rPr lang="en-US" altLang="ko-KR" dirty="0"/>
              <a:t> </a:t>
            </a:r>
            <a:r>
              <a:rPr lang="ko-KR" altLang="en-US" dirty="0"/>
              <a:t>접속주소</a:t>
            </a:r>
            <a:r>
              <a:rPr lang="en-US" altLang="ko-KR" dirty="0"/>
              <a:t>:</a:t>
            </a:r>
            <a:r>
              <a:rPr lang="ko-KR" altLang="en-US" dirty="0"/>
              <a:t>포트번호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50389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116632"/>
            <a:ext cx="8796575" cy="5024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</a:t>
            </a:r>
            <a:r>
              <a:rPr lang="ko-KR" altLang="en-US" dirty="0"/>
              <a:t>장고 </a:t>
            </a:r>
            <a:r>
              <a:rPr lang="en-US" altLang="ko-KR" dirty="0"/>
              <a:t>(Django)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●</a:t>
            </a:r>
            <a:r>
              <a:rPr lang="ko-KR" altLang="en-US" dirty="0"/>
              <a:t> </a:t>
            </a:r>
            <a:r>
              <a:rPr lang="en-US" altLang="ko-KR" dirty="0"/>
              <a:t>MTV </a:t>
            </a:r>
            <a:r>
              <a:rPr lang="ko-KR" altLang="en-US" dirty="0"/>
              <a:t>패턴 </a:t>
            </a:r>
            <a:r>
              <a:rPr lang="en-US" altLang="ko-KR" dirty="0"/>
              <a:t>(Model, Template, View)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    - Model : </a:t>
            </a:r>
            <a:r>
              <a:rPr lang="ko-KR" altLang="en-US" dirty="0"/>
              <a:t>데이터 처리 </a:t>
            </a:r>
            <a:r>
              <a:rPr lang="en-US" altLang="ko-KR" dirty="0"/>
              <a:t>(DB</a:t>
            </a:r>
            <a:r>
              <a:rPr lang="ko-KR" altLang="en-US" dirty="0"/>
              <a:t>의 테이블</a:t>
            </a:r>
            <a:r>
              <a:rPr lang="en-US" altLang="ko-KR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    - Template : </a:t>
            </a:r>
            <a:r>
              <a:rPr lang="ko-KR" altLang="en-US" dirty="0"/>
              <a:t>클라이언트에게 보여줄 </a:t>
            </a:r>
            <a:r>
              <a:rPr lang="en-US" altLang="ko-KR" dirty="0"/>
              <a:t>UI (HTML)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    - View : Controller </a:t>
            </a:r>
            <a:r>
              <a:rPr lang="ko-KR" altLang="en-US" dirty="0"/>
              <a:t>역할</a:t>
            </a:r>
            <a:r>
              <a:rPr lang="en-US" altLang="ko-KR" dirty="0"/>
              <a:t>, </a:t>
            </a:r>
            <a:r>
              <a:rPr lang="ko-KR" altLang="en-US" dirty="0"/>
              <a:t>요청을 받은 후 </a:t>
            </a:r>
            <a:r>
              <a:rPr lang="en-US" altLang="ko-KR" dirty="0"/>
              <a:t>[</a:t>
            </a:r>
            <a:r>
              <a:rPr lang="ko-KR" altLang="en-US" dirty="0"/>
              <a:t>모델을 실행한 후</a:t>
            </a:r>
            <a:r>
              <a:rPr lang="en-US" altLang="ko-KR" dirty="0"/>
              <a:t>] </a:t>
            </a:r>
            <a:r>
              <a:rPr lang="ko-KR" altLang="en-US" dirty="0"/>
              <a:t>응답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● Model</a:t>
            </a:r>
            <a:r>
              <a:rPr lang="ko-KR" altLang="en-US" dirty="0"/>
              <a:t>은 </a:t>
            </a:r>
            <a:r>
              <a:rPr lang="en-US" altLang="ko-KR" dirty="0"/>
              <a:t>app/models.py </a:t>
            </a:r>
            <a:r>
              <a:rPr lang="ko-KR" altLang="en-US" dirty="0"/>
              <a:t>파일 내의 클래스 형식으로 작성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    - </a:t>
            </a:r>
            <a:r>
              <a:rPr lang="ko-KR" altLang="en-US" b="1" dirty="0"/>
              <a:t>반드시 </a:t>
            </a:r>
            <a:r>
              <a:rPr lang="en-US" altLang="ko-KR" b="1" dirty="0"/>
              <a:t>app </a:t>
            </a:r>
            <a:r>
              <a:rPr lang="ko-KR" altLang="en-US" b="1" dirty="0"/>
              <a:t>필요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    ● </a:t>
            </a:r>
            <a:r>
              <a:rPr lang="en-US" altLang="ko-KR" dirty="0"/>
              <a:t>Template</a:t>
            </a:r>
            <a:r>
              <a:rPr lang="ko-KR" altLang="en-US" dirty="0"/>
              <a:t>은 </a:t>
            </a:r>
            <a:r>
              <a:rPr lang="en-US" altLang="ko-KR" dirty="0"/>
              <a:t>templates </a:t>
            </a:r>
            <a:r>
              <a:rPr lang="ko-KR" altLang="en-US" dirty="0"/>
              <a:t>라는 디렉토리를 프로젝트 루트 또는 </a:t>
            </a:r>
            <a:r>
              <a:rPr lang="en-US" altLang="ko-KR" dirty="0"/>
              <a:t>App </a:t>
            </a:r>
            <a:r>
              <a:rPr lang="ko-KR" altLang="en-US" dirty="0"/>
              <a:t>하위에 작성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    - </a:t>
            </a:r>
            <a:r>
              <a:rPr lang="en-US" altLang="ko-KR" b="1" dirty="0"/>
              <a:t>settings.py </a:t>
            </a:r>
            <a:r>
              <a:rPr lang="ko-KR" altLang="en-US" b="1" dirty="0"/>
              <a:t>설정 필요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    - </a:t>
            </a:r>
            <a:r>
              <a:rPr lang="en-US" altLang="ko-KR" b="1" dirty="0"/>
              <a:t>CSS, JS </a:t>
            </a:r>
            <a:r>
              <a:rPr lang="ko-KR" altLang="en-US" b="1" dirty="0"/>
              <a:t>등 </a:t>
            </a:r>
            <a:r>
              <a:rPr lang="en-US" altLang="ko-KR" b="1" dirty="0"/>
              <a:t>static </a:t>
            </a:r>
            <a:r>
              <a:rPr lang="ko-KR" altLang="en-US" b="1" dirty="0"/>
              <a:t>자원 사용 시 </a:t>
            </a:r>
            <a:r>
              <a:rPr lang="en-US" altLang="ko-KR" b="1" dirty="0"/>
              <a:t>static </a:t>
            </a:r>
            <a:r>
              <a:rPr lang="ko-KR" altLang="en-US" b="1" dirty="0"/>
              <a:t>폴더 필요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    ● </a:t>
            </a:r>
            <a:r>
              <a:rPr lang="en-US" altLang="ko-KR" dirty="0"/>
              <a:t>View</a:t>
            </a:r>
            <a:r>
              <a:rPr lang="ko-KR" altLang="en-US" dirty="0"/>
              <a:t>는 </a:t>
            </a:r>
            <a:r>
              <a:rPr lang="en-US" altLang="ko-KR" dirty="0"/>
              <a:t>Project </a:t>
            </a:r>
            <a:r>
              <a:rPr lang="ko-KR" altLang="en-US" dirty="0"/>
              <a:t>또는 </a:t>
            </a:r>
            <a:r>
              <a:rPr lang="en-US" altLang="ko-KR" dirty="0"/>
              <a:t>App</a:t>
            </a:r>
            <a:r>
              <a:rPr lang="ko-KR" altLang="en-US" dirty="0"/>
              <a:t>에 </a:t>
            </a:r>
            <a:r>
              <a:rPr lang="en-US" altLang="ko-KR" dirty="0"/>
              <a:t>views.py </a:t>
            </a:r>
            <a:r>
              <a:rPr lang="ko-KR" altLang="en-US" dirty="0"/>
              <a:t>파일의 함수 또는 클래스 형식으로 작성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    - </a:t>
            </a:r>
            <a:r>
              <a:rPr lang="en-US" altLang="ko-KR" b="1" dirty="0"/>
              <a:t>app</a:t>
            </a:r>
            <a:r>
              <a:rPr lang="ko-KR" altLang="en-US" b="1" dirty="0"/>
              <a:t>을 생성하지 않아도 사용 가능</a:t>
            </a:r>
            <a:endParaRPr lang="en-US" altLang="ko-KR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6491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116632"/>
            <a:ext cx="1933543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</a:t>
            </a:r>
            <a:r>
              <a:rPr lang="ko-KR" altLang="en-US" dirty="0"/>
              <a:t>장고 </a:t>
            </a:r>
            <a:r>
              <a:rPr lang="en-US" altLang="ko-KR" dirty="0"/>
              <a:t>(Django)</a:t>
            </a:r>
            <a:endParaRPr lang="en-US" altLang="ko-KR" b="1" dirty="0">
              <a:solidFill>
                <a:schemeClr val="accent3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7CAA503-5E30-4C56-929A-0D7BDC7713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764704"/>
            <a:ext cx="7848872" cy="4031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562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116632"/>
            <a:ext cx="4866269" cy="65482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</a:t>
            </a:r>
            <a:r>
              <a:rPr lang="ko-KR" altLang="en-US" dirty="0"/>
              <a:t>장고 </a:t>
            </a:r>
            <a:r>
              <a:rPr lang="en-US" altLang="ko-KR" dirty="0"/>
              <a:t>(Django)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● </a:t>
            </a:r>
            <a:r>
              <a:rPr lang="ko-KR" altLang="en-US" dirty="0"/>
              <a:t>디렉토리 및 파일 구조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b="1" dirty="0">
              <a:solidFill>
                <a:schemeClr val="accent3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b="1" dirty="0">
              <a:solidFill>
                <a:schemeClr val="accent3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b="1" dirty="0">
              <a:solidFill>
                <a:schemeClr val="accent3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b="1" dirty="0">
              <a:solidFill>
                <a:schemeClr val="accent3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b="1" dirty="0">
              <a:solidFill>
                <a:schemeClr val="accent3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b="1" dirty="0">
              <a:solidFill>
                <a:schemeClr val="accent3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b="1" dirty="0">
              <a:solidFill>
                <a:schemeClr val="accent3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b="1" dirty="0">
              <a:solidFill>
                <a:schemeClr val="accent3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b="1" dirty="0">
              <a:solidFill>
                <a:schemeClr val="accent3"/>
              </a:solidFill>
            </a:endParaRPr>
          </a:p>
          <a:p>
            <a:pPr>
              <a:lnSpc>
                <a:spcPct val="250000"/>
              </a:lnSpc>
            </a:pPr>
            <a:endParaRPr lang="en-US" altLang="ko-KR" b="1" dirty="0">
              <a:solidFill>
                <a:schemeClr val="accent3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/>
              <a:t>    ● </a:t>
            </a:r>
            <a:r>
              <a:rPr lang="ko-KR" altLang="en-US" dirty="0"/>
              <a:t>프로젝트 생성 명령어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    </a:t>
            </a:r>
            <a:r>
              <a:rPr lang="en-US" altLang="ko-KR" dirty="0" err="1"/>
              <a:t>django</a:t>
            </a:r>
            <a:r>
              <a:rPr lang="en-US" altLang="ko-KR" dirty="0"/>
              <a:t>-admin </a:t>
            </a:r>
            <a:r>
              <a:rPr lang="en-US" altLang="ko-KR" dirty="0" err="1"/>
              <a:t>startproject</a:t>
            </a:r>
            <a:r>
              <a:rPr lang="en-US" altLang="ko-KR" dirty="0"/>
              <a:t> config 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    (</a:t>
            </a:r>
            <a:r>
              <a:rPr lang="ko-KR" altLang="en-US" dirty="0"/>
              <a:t>앱 생성 </a:t>
            </a:r>
            <a:r>
              <a:rPr lang="en-US" altLang="ko-KR" dirty="0"/>
              <a:t>: </a:t>
            </a:r>
            <a:r>
              <a:rPr lang="en-US" altLang="ko-KR" dirty="0" err="1"/>
              <a:t>django</a:t>
            </a:r>
            <a:r>
              <a:rPr lang="en-US" altLang="ko-KR" dirty="0"/>
              <a:t>-admin </a:t>
            </a:r>
            <a:r>
              <a:rPr lang="en-US" altLang="ko-KR" dirty="0" err="1"/>
              <a:t>startapp</a:t>
            </a:r>
            <a:r>
              <a:rPr lang="en-US" altLang="ko-KR" dirty="0"/>
              <a:t> app)</a:t>
            </a:r>
            <a:endParaRPr lang="en-US" altLang="ko-KR" b="1" dirty="0">
              <a:solidFill>
                <a:schemeClr val="accent3"/>
              </a:solidFill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16A3952A-A696-4F76-B827-0BAA4C1A2FD4}"/>
              </a:ext>
            </a:extLst>
          </p:cNvPr>
          <p:cNvSpPr/>
          <p:nvPr/>
        </p:nvSpPr>
        <p:spPr>
          <a:xfrm>
            <a:off x="827584" y="1124744"/>
            <a:ext cx="1080120" cy="3600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sample/</a:t>
            </a:r>
            <a:endParaRPr lang="ko-KR" altLang="en-US" sz="1200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31F1A745-893C-4AD5-9A07-9CCC3879A00B}"/>
              </a:ext>
            </a:extLst>
          </p:cNvPr>
          <p:cNvSpPr/>
          <p:nvPr/>
        </p:nvSpPr>
        <p:spPr>
          <a:xfrm>
            <a:off x="1115616" y="1628800"/>
            <a:ext cx="1080120" cy="3600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manage.py</a:t>
            </a:r>
            <a:endParaRPr lang="ko-KR" altLang="en-US" sz="1200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B0365A7D-EDAA-414C-9412-9F5332180472}"/>
              </a:ext>
            </a:extLst>
          </p:cNvPr>
          <p:cNvSpPr/>
          <p:nvPr/>
        </p:nvSpPr>
        <p:spPr>
          <a:xfrm>
            <a:off x="1115616" y="2132856"/>
            <a:ext cx="1080120" cy="3600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config/</a:t>
            </a:r>
            <a:endParaRPr lang="ko-KR" altLang="en-US" sz="1200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45315306-8320-4894-9859-ABF4360AD538}"/>
              </a:ext>
            </a:extLst>
          </p:cNvPr>
          <p:cNvSpPr/>
          <p:nvPr/>
        </p:nvSpPr>
        <p:spPr>
          <a:xfrm>
            <a:off x="1403648" y="2636912"/>
            <a:ext cx="1080120" cy="3600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__init__.py</a:t>
            </a:r>
            <a:endParaRPr lang="ko-KR" altLang="en-US" sz="1200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9C41BCBC-7542-47E9-97DA-0519A29CDEE3}"/>
              </a:ext>
            </a:extLst>
          </p:cNvPr>
          <p:cNvSpPr/>
          <p:nvPr/>
        </p:nvSpPr>
        <p:spPr>
          <a:xfrm>
            <a:off x="1414268" y="3140968"/>
            <a:ext cx="1080120" cy="3600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settings.py</a:t>
            </a:r>
            <a:endParaRPr lang="ko-KR" altLang="en-US" sz="1200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D8831514-3AB4-4A29-B94D-A1B2C6CCA697}"/>
              </a:ext>
            </a:extLst>
          </p:cNvPr>
          <p:cNvSpPr/>
          <p:nvPr/>
        </p:nvSpPr>
        <p:spPr>
          <a:xfrm>
            <a:off x="1424888" y="3645024"/>
            <a:ext cx="1080120" cy="3600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urls.py</a:t>
            </a:r>
            <a:endParaRPr lang="ko-KR" altLang="en-US" sz="1200" dirty="0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C9590E42-B6AD-4A38-8D7D-5EDE463FF848}"/>
              </a:ext>
            </a:extLst>
          </p:cNvPr>
          <p:cNvSpPr/>
          <p:nvPr/>
        </p:nvSpPr>
        <p:spPr>
          <a:xfrm>
            <a:off x="1435508" y="4149080"/>
            <a:ext cx="1080120" cy="3600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wsgi.py</a:t>
            </a:r>
            <a:endParaRPr lang="ko-KR" altLang="en-US" sz="1200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A74F1B9D-8CB8-4937-A884-3ABAFFC92FA8}"/>
              </a:ext>
            </a:extLst>
          </p:cNvPr>
          <p:cNvSpPr/>
          <p:nvPr/>
        </p:nvSpPr>
        <p:spPr>
          <a:xfrm>
            <a:off x="1115616" y="4653136"/>
            <a:ext cx="1080120" cy="3600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app/</a:t>
            </a:r>
            <a:endParaRPr lang="ko-KR" altLang="en-US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6ABEB3-95FF-4723-9692-35A045990B45}"/>
              </a:ext>
            </a:extLst>
          </p:cNvPr>
          <p:cNvSpPr txBox="1"/>
          <p:nvPr/>
        </p:nvSpPr>
        <p:spPr>
          <a:xfrm>
            <a:off x="2627784" y="1166264"/>
            <a:ext cx="51876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최상위 경로</a:t>
            </a:r>
            <a:r>
              <a:rPr lang="en-US" altLang="ko-KR" sz="1200" dirty="0"/>
              <a:t>, </a:t>
            </a:r>
            <a:r>
              <a:rPr lang="ko-KR" altLang="en-US" sz="1200" dirty="0"/>
              <a:t>프로젝트 내용을 담고 있는 단순 컨테이너 </a:t>
            </a:r>
            <a:r>
              <a:rPr lang="en-US" altLang="ko-KR" sz="1200" dirty="0"/>
              <a:t>/ </a:t>
            </a:r>
            <a:r>
              <a:rPr lang="ko-KR" altLang="en-US" sz="1200" dirty="0"/>
              <a:t>이름 변경 무관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22C42F-DA1D-43A1-8B79-B0235DD65362}"/>
              </a:ext>
            </a:extLst>
          </p:cNvPr>
          <p:cNvSpPr txBox="1"/>
          <p:nvPr/>
        </p:nvSpPr>
        <p:spPr>
          <a:xfrm>
            <a:off x="2627784" y="1670320"/>
            <a:ext cx="47548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프로젝트 관리</a:t>
            </a:r>
            <a:r>
              <a:rPr lang="en-US" altLang="ko-KR" sz="1200" dirty="0"/>
              <a:t>, </a:t>
            </a:r>
            <a:r>
              <a:rPr lang="ko-KR" altLang="en-US" sz="1200" dirty="0"/>
              <a:t>여러가지 기능을 동작시키는 커맨드 라인 유틸리티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9DCA603-33AC-4F9C-9376-C50192CF1E11}"/>
              </a:ext>
            </a:extLst>
          </p:cNvPr>
          <p:cNvSpPr txBox="1"/>
          <p:nvPr/>
        </p:nvSpPr>
        <p:spPr>
          <a:xfrm>
            <a:off x="2627784" y="2174376"/>
            <a:ext cx="39405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프로젝트의 패키지명</a:t>
            </a:r>
            <a:r>
              <a:rPr lang="en-US" altLang="ko-KR" sz="1200" dirty="0"/>
              <a:t>, </a:t>
            </a:r>
            <a:r>
              <a:rPr lang="ko-KR" altLang="en-US" sz="1200" dirty="0"/>
              <a:t>파이썬 코드에서 </a:t>
            </a:r>
            <a:r>
              <a:rPr lang="en-US" altLang="ko-KR" sz="1200" dirty="0"/>
              <a:t>import </a:t>
            </a:r>
            <a:r>
              <a:rPr lang="ko-KR" altLang="en-US" sz="1200" dirty="0"/>
              <a:t>시 사용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EA31D47-C090-43F3-A353-A0DBAE070791}"/>
              </a:ext>
            </a:extLst>
          </p:cNvPr>
          <p:cNvSpPr txBox="1"/>
          <p:nvPr/>
        </p:nvSpPr>
        <p:spPr>
          <a:xfrm>
            <a:off x="2627784" y="2678432"/>
            <a:ext cx="19415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패키지 구성 시 기본 생성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5C50196-889A-4113-AC03-999D6958E3B8}"/>
              </a:ext>
            </a:extLst>
          </p:cNvPr>
          <p:cNvSpPr txBox="1"/>
          <p:nvPr/>
        </p:nvSpPr>
        <p:spPr>
          <a:xfrm>
            <a:off x="2627784" y="3182488"/>
            <a:ext cx="16786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프로젝트의 환경설정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5DE4E2C-556D-481C-AED6-3C6D8C766C2C}"/>
              </a:ext>
            </a:extLst>
          </p:cNvPr>
          <p:cNvSpPr txBox="1"/>
          <p:nvPr/>
        </p:nvSpPr>
        <p:spPr>
          <a:xfrm>
            <a:off x="2627784" y="3686544"/>
            <a:ext cx="40687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접속 가능한 </a:t>
            </a:r>
            <a:r>
              <a:rPr lang="en-US" altLang="ko-KR" sz="1200" dirty="0" err="1"/>
              <a:t>url</a:t>
            </a:r>
            <a:r>
              <a:rPr lang="en-US" altLang="ko-KR" sz="1200" dirty="0"/>
              <a:t> </a:t>
            </a:r>
            <a:r>
              <a:rPr lang="ko-KR" altLang="en-US" sz="1200" dirty="0"/>
              <a:t>정보 파일</a:t>
            </a:r>
            <a:r>
              <a:rPr lang="en-US" altLang="ko-KR" sz="1200" dirty="0"/>
              <a:t>, </a:t>
            </a:r>
            <a:r>
              <a:rPr lang="ko-KR" altLang="en-US" sz="1200" dirty="0"/>
              <a:t>장고 프로젝트의 컨텐츠 목록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9B10726-E329-49BB-BD0A-0D15C7E9D6F7}"/>
              </a:ext>
            </a:extLst>
          </p:cNvPr>
          <p:cNvSpPr txBox="1"/>
          <p:nvPr/>
        </p:nvSpPr>
        <p:spPr>
          <a:xfrm>
            <a:off x="2627784" y="4190600"/>
            <a:ext cx="22981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Web Server Gateway Interface</a:t>
            </a:r>
            <a:endParaRPr lang="ko-KR" altLang="en-US" sz="12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054BC8D-929B-4D39-B523-82A8AB2630B5}"/>
              </a:ext>
            </a:extLst>
          </p:cNvPr>
          <p:cNvSpPr txBox="1"/>
          <p:nvPr/>
        </p:nvSpPr>
        <p:spPr>
          <a:xfrm>
            <a:off x="2627784" y="4694656"/>
            <a:ext cx="41200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일반적으로 프로젝트 내의 실제 기능을 담당하는 </a:t>
            </a:r>
            <a:r>
              <a:rPr lang="en-US" altLang="ko-KR" sz="1200" dirty="0"/>
              <a:t>module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682151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116632"/>
            <a:ext cx="1963999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</a:t>
            </a:r>
            <a:r>
              <a:rPr lang="ko-KR" altLang="en-US" dirty="0"/>
              <a:t>프로젝트 생성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9995E51-7278-46A6-BF06-03F44F7AD1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692696"/>
            <a:ext cx="7128792" cy="19146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4CF6827-ECFD-40CA-95F8-FD5C042437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3888" y="2780928"/>
            <a:ext cx="4954090" cy="36704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06776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116632"/>
            <a:ext cx="6140848" cy="2808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</a:t>
            </a:r>
            <a:r>
              <a:rPr lang="ko-KR" altLang="en-US" dirty="0"/>
              <a:t>프로젝트 구성 파일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● settings.py : </a:t>
            </a:r>
            <a:r>
              <a:rPr lang="ko-KR" altLang="en-US" dirty="0"/>
              <a:t>프로젝트 환경설정 파일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    - DEBUG : </a:t>
            </a:r>
            <a:r>
              <a:rPr lang="ko-KR" altLang="en-US" dirty="0"/>
              <a:t>개발 시 필요한 메시지 </a:t>
            </a:r>
            <a:r>
              <a:rPr lang="en-US" altLang="ko-KR" dirty="0"/>
              <a:t>(</a:t>
            </a:r>
            <a:r>
              <a:rPr lang="ko-KR" altLang="en-US" dirty="0"/>
              <a:t>오류 등</a:t>
            </a:r>
            <a:r>
              <a:rPr lang="en-US" altLang="ko-KR" dirty="0"/>
              <a:t>) </a:t>
            </a:r>
            <a:r>
              <a:rPr lang="ko-KR" altLang="en-US" dirty="0"/>
              <a:t>확인</a:t>
            </a:r>
            <a:endParaRPr lang="en-US" altLang="ko-KR" dirty="0"/>
          </a:p>
          <a:p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    - ALLOWED_HOSTS : </a:t>
            </a:r>
            <a:r>
              <a:rPr lang="ko-KR" altLang="en-US" dirty="0"/>
              <a:t>서버로 접속 가능한 </a:t>
            </a:r>
            <a:r>
              <a:rPr lang="en-US" altLang="ko-KR" dirty="0"/>
              <a:t>URL </a:t>
            </a:r>
            <a:r>
              <a:rPr lang="ko-KR" altLang="en-US" dirty="0"/>
              <a:t>지정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      </a:t>
            </a:r>
            <a:r>
              <a:rPr lang="ko-KR" altLang="en-US" dirty="0" err="1"/>
              <a:t>ㆍ</a:t>
            </a:r>
            <a:r>
              <a:rPr lang="en-US" altLang="ko-KR" dirty="0"/>
              <a:t>default</a:t>
            </a:r>
            <a:r>
              <a:rPr lang="ko-KR" altLang="en-US" dirty="0"/>
              <a:t> </a:t>
            </a:r>
            <a:r>
              <a:rPr lang="en-US" altLang="ko-KR" dirty="0"/>
              <a:t>: 'localhost' </a:t>
            </a:r>
            <a:r>
              <a:rPr lang="ko-KR" altLang="en-US" dirty="0"/>
              <a:t>또는 </a:t>
            </a:r>
            <a:r>
              <a:rPr lang="en-US" altLang="ko-KR" dirty="0"/>
              <a:t>'127.0.0.1'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      </a:t>
            </a:r>
            <a:r>
              <a:rPr lang="ko-KR" altLang="en-US" dirty="0" err="1"/>
              <a:t>ㆍ</a:t>
            </a:r>
            <a:r>
              <a:rPr lang="en-US" altLang="ko-KR" dirty="0"/>
              <a:t>deploy</a:t>
            </a:r>
            <a:r>
              <a:rPr lang="ko-KR" altLang="en-US" dirty="0"/>
              <a:t> </a:t>
            </a:r>
            <a:r>
              <a:rPr lang="en-US" altLang="ko-KR" dirty="0"/>
              <a:t>: '0.0.0.0' </a:t>
            </a:r>
            <a:r>
              <a:rPr lang="ko-KR" altLang="en-US" dirty="0"/>
              <a:t>또는 서비스 도메인</a:t>
            </a:r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2ADE8A-8089-443B-86AA-56DDE62EF6A0}"/>
              </a:ext>
            </a:extLst>
          </p:cNvPr>
          <p:cNvSpPr txBox="1"/>
          <p:nvPr/>
        </p:nvSpPr>
        <p:spPr>
          <a:xfrm>
            <a:off x="683568" y="3212976"/>
            <a:ext cx="7992888" cy="258532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pathlib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Path</a:t>
            </a:r>
          </a:p>
          <a:p>
            <a:b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BASE_DIR = Path(__file__).resolve().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parent.parent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SECRET_KEY = 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'django-insecure-d-zp_h9(nu_)oadr3$du+7jt6n'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DEBUG = 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ALLOWED_HOSTS = []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242D23B-44C2-46DE-B367-5DBA263CEC3F}"/>
              </a:ext>
            </a:extLst>
          </p:cNvPr>
          <p:cNvSpPr/>
          <p:nvPr/>
        </p:nvSpPr>
        <p:spPr>
          <a:xfrm>
            <a:off x="683568" y="4897082"/>
            <a:ext cx="1705949" cy="2859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972B749-A507-4046-83A3-586EF722192A}"/>
              </a:ext>
            </a:extLst>
          </p:cNvPr>
          <p:cNvSpPr/>
          <p:nvPr/>
        </p:nvSpPr>
        <p:spPr>
          <a:xfrm>
            <a:off x="683568" y="5446720"/>
            <a:ext cx="2421941" cy="2859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897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116632"/>
            <a:ext cx="4909742" cy="4193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</a:t>
            </a:r>
            <a:r>
              <a:rPr lang="ko-KR" altLang="en-US" dirty="0"/>
              <a:t>프로젝트 구성 파일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● settings.py : </a:t>
            </a:r>
            <a:r>
              <a:rPr lang="ko-KR" altLang="en-US" dirty="0"/>
              <a:t>프로젝트 환경설정 파일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    - DATABASES : </a:t>
            </a:r>
            <a:r>
              <a:rPr lang="ko-KR" altLang="en-US" dirty="0"/>
              <a:t>데이터베이스 엔진 설정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      </a:t>
            </a:r>
            <a:r>
              <a:rPr lang="ko-KR" altLang="en-US" dirty="0" err="1"/>
              <a:t>ㆍ</a:t>
            </a:r>
            <a:r>
              <a:rPr lang="en-US" altLang="ko-KR" dirty="0"/>
              <a:t>default</a:t>
            </a:r>
            <a:r>
              <a:rPr lang="ko-KR" altLang="en-US" dirty="0"/>
              <a:t> </a:t>
            </a:r>
            <a:r>
              <a:rPr lang="en-US" altLang="ko-KR" dirty="0"/>
              <a:t>: SQLite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       ※ MySQL(MariaDB) </a:t>
            </a:r>
            <a:r>
              <a:rPr lang="ko-KR" altLang="en-US" dirty="0"/>
              <a:t>설정 예시</a:t>
            </a:r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2ADE8A-8089-443B-86AA-56DDE62EF6A0}"/>
              </a:ext>
            </a:extLst>
          </p:cNvPr>
          <p:cNvSpPr txBox="1"/>
          <p:nvPr/>
        </p:nvSpPr>
        <p:spPr>
          <a:xfrm>
            <a:off x="683568" y="1844824"/>
            <a:ext cx="7992888" cy="175432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DATABASES = {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'default'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{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'ENGINE'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'django.db.backends.sqlite3'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'NAME'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BASE_DIR / 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'db.sqlite3'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C33084-49FE-41D8-B4C4-137052C5AA24}"/>
              </a:ext>
            </a:extLst>
          </p:cNvPr>
          <p:cNvSpPr txBox="1"/>
          <p:nvPr/>
        </p:nvSpPr>
        <p:spPr>
          <a:xfrm>
            <a:off x="683568" y="4310409"/>
            <a:ext cx="7992888" cy="224676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DATABASES = {</a:t>
            </a:r>
          </a:p>
          <a:p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'default'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{</a:t>
            </a:r>
          </a:p>
          <a:p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'ENGINE'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ko-K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django.db.backends.mysql</a:t>
            </a:r>
            <a:r>
              <a:rPr lang="en-US" altLang="ko-K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'NAME'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ko-K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mydatabase</a:t>
            </a:r>
            <a:r>
              <a:rPr lang="en-US" altLang="ko-K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'USER'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ko-K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mydatabaseuser</a:t>
            </a:r>
            <a:r>
              <a:rPr lang="en-US" altLang="ko-K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'PASSWORD'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ko-K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mypassword</a:t>
            </a:r>
            <a:r>
              <a:rPr lang="en-US" altLang="ko-K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'HOST'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ko-K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'127.0.0.1'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'PORT'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ko-K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'3306'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11095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116632"/>
            <a:ext cx="5311647" cy="58557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</a:t>
            </a:r>
            <a:r>
              <a:rPr lang="ko-KR" altLang="en-US" dirty="0"/>
              <a:t>프로젝트 구성 파일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● settings.py : </a:t>
            </a:r>
            <a:r>
              <a:rPr lang="ko-KR" altLang="en-US" dirty="0"/>
              <a:t>프로젝트 환경설정 파일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    - TEMPLATES : html </a:t>
            </a:r>
            <a:r>
              <a:rPr lang="ko-KR" altLang="en-US" dirty="0"/>
              <a:t>등의 템플릿 관련 설정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      </a:t>
            </a:r>
            <a:r>
              <a:rPr lang="ko-KR" altLang="en-US" dirty="0" err="1"/>
              <a:t>ㆍ</a:t>
            </a:r>
            <a:r>
              <a:rPr lang="en-US" altLang="ko-KR" dirty="0"/>
              <a:t>default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각 </a:t>
            </a:r>
            <a:r>
              <a:rPr lang="en-US" altLang="ko-KR" dirty="0"/>
              <a:t>App </a:t>
            </a:r>
            <a:r>
              <a:rPr lang="ko-KR" altLang="en-US" dirty="0"/>
              <a:t>내의 </a:t>
            </a:r>
            <a:r>
              <a:rPr lang="en-US" altLang="ko-KR" dirty="0"/>
              <a:t>templates </a:t>
            </a:r>
            <a:r>
              <a:rPr lang="ko-KR" altLang="en-US" dirty="0"/>
              <a:t>폴더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       ※ </a:t>
            </a:r>
            <a:r>
              <a:rPr lang="ko-KR" altLang="en-US" dirty="0"/>
              <a:t>프로젝트 공통 </a:t>
            </a:r>
            <a:r>
              <a:rPr lang="en-US" altLang="ko-KR" dirty="0"/>
              <a:t>Template </a:t>
            </a:r>
            <a:r>
              <a:rPr lang="ko-KR" altLang="en-US" dirty="0"/>
              <a:t>사용 예시</a:t>
            </a:r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2ADE8A-8089-443B-86AA-56DDE62EF6A0}"/>
              </a:ext>
            </a:extLst>
          </p:cNvPr>
          <p:cNvSpPr txBox="1"/>
          <p:nvPr/>
        </p:nvSpPr>
        <p:spPr>
          <a:xfrm>
            <a:off x="683568" y="1844824"/>
            <a:ext cx="7992888" cy="332398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TEMPLATES = [</a:t>
            </a:r>
          </a:p>
          <a:p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  {</a:t>
            </a:r>
          </a:p>
          <a:p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    </a:t>
            </a:r>
            <a:r>
              <a:rPr lang="en-US" altLang="ko-K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'BACKEND'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ko-K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django.template.backends.django.DjangoTemplates</a:t>
            </a:r>
            <a:r>
              <a:rPr lang="en-US" altLang="ko-K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    </a:t>
            </a:r>
            <a:r>
              <a:rPr lang="en-US" altLang="ko-K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'DIRS'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[],</a:t>
            </a:r>
          </a:p>
          <a:p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    </a:t>
            </a:r>
            <a:r>
              <a:rPr lang="en-US" altLang="ko-K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'APP_DIRS'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    </a:t>
            </a:r>
            <a:r>
              <a:rPr lang="en-US" altLang="ko-K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'OPTIONS'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{</a:t>
            </a:r>
          </a:p>
          <a:p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      </a:t>
            </a:r>
            <a:r>
              <a:rPr lang="en-US" altLang="ko-K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context_processors</a:t>
            </a:r>
            <a:r>
              <a:rPr lang="en-US" altLang="ko-K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[</a:t>
            </a:r>
          </a:p>
          <a:p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        </a:t>
            </a:r>
            <a:r>
              <a:rPr lang="en-US" altLang="ko-K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django.template.context_processors.debug</a:t>
            </a:r>
            <a:r>
              <a:rPr lang="en-US" altLang="ko-K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        </a:t>
            </a:r>
            <a:r>
              <a:rPr lang="en-US" altLang="ko-K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django.template.context_processors.request</a:t>
            </a:r>
            <a:r>
              <a:rPr lang="en-US" altLang="ko-K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        </a:t>
            </a:r>
            <a:r>
              <a:rPr lang="en-US" altLang="ko-K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django.contrib.auth.context_processors.auth</a:t>
            </a:r>
            <a:r>
              <a:rPr lang="en-US" altLang="ko-K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        </a:t>
            </a:r>
            <a:r>
              <a:rPr lang="en-US" altLang="ko-K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django.contrib.messages.context_processors.messages</a:t>
            </a:r>
            <a:r>
              <a:rPr lang="en-US" altLang="ko-K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      ],</a:t>
            </a:r>
          </a:p>
          <a:p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    },</a:t>
            </a:r>
          </a:p>
          <a:p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  },</a:t>
            </a:r>
          </a:p>
          <a:p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E88F21-9437-45A8-9EBB-D0DBE7204A61}"/>
              </a:ext>
            </a:extLst>
          </p:cNvPr>
          <p:cNvSpPr txBox="1"/>
          <p:nvPr/>
        </p:nvSpPr>
        <p:spPr>
          <a:xfrm>
            <a:off x="683568" y="5967725"/>
            <a:ext cx="799288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'DIRS'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[ BASE_DIR / 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'templates'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],</a:t>
            </a:r>
          </a:p>
        </p:txBody>
      </p:sp>
    </p:spTree>
    <p:extLst>
      <p:ext uri="{BB962C8B-B14F-4D97-AF65-F5344CB8AC3E}">
        <p14:creationId xmlns:p14="http://schemas.microsoft.com/office/powerpoint/2010/main" val="1327387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116632"/>
            <a:ext cx="7916654" cy="29472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</a:t>
            </a:r>
            <a:r>
              <a:rPr lang="ko-KR" altLang="en-US" dirty="0"/>
              <a:t>프로젝트 구성 파일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● settings.py : </a:t>
            </a:r>
            <a:r>
              <a:rPr lang="ko-KR" altLang="en-US" dirty="0"/>
              <a:t>프로젝트 환경설정 파일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    - STATIC_URL : Web</a:t>
            </a:r>
            <a:r>
              <a:rPr lang="ko-KR" altLang="en-US" dirty="0"/>
              <a:t>에서 사용되는 자원 </a:t>
            </a:r>
            <a:r>
              <a:rPr lang="en-US" altLang="ko-KR" dirty="0"/>
              <a:t>(</a:t>
            </a:r>
            <a:r>
              <a:rPr lang="en-US" altLang="ko-KR" dirty="0" err="1"/>
              <a:t>css</a:t>
            </a:r>
            <a:r>
              <a:rPr lang="en-US" altLang="ko-KR" dirty="0"/>
              <a:t>, </a:t>
            </a:r>
            <a:r>
              <a:rPr lang="en-US" altLang="ko-KR" dirty="0" err="1"/>
              <a:t>js</a:t>
            </a:r>
            <a:r>
              <a:rPr lang="en-US" altLang="ko-KR" dirty="0"/>
              <a:t>, image </a:t>
            </a:r>
            <a:r>
              <a:rPr lang="ko-KR" altLang="en-US" dirty="0"/>
              <a:t>등</a:t>
            </a:r>
            <a:r>
              <a:rPr lang="en-US" altLang="ko-KR" dirty="0"/>
              <a:t>) </a:t>
            </a:r>
            <a:r>
              <a:rPr lang="ko-KR" altLang="en-US" dirty="0"/>
              <a:t>경로 설정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      </a:t>
            </a:r>
            <a:r>
              <a:rPr lang="ko-KR" altLang="en-US" dirty="0" err="1"/>
              <a:t>ㆍ</a:t>
            </a:r>
            <a:r>
              <a:rPr lang="en-US" altLang="ko-KR" dirty="0"/>
              <a:t>default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각 </a:t>
            </a:r>
            <a:r>
              <a:rPr lang="en-US" altLang="ko-KR" dirty="0"/>
              <a:t>App </a:t>
            </a:r>
            <a:r>
              <a:rPr lang="ko-KR" altLang="en-US" dirty="0"/>
              <a:t>내의 </a:t>
            </a:r>
            <a:r>
              <a:rPr lang="en-US" altLang="ko-KR" dirty="0"/>
              <a:t>static </a:t>
            </a:r>
            <a:r>
              <a:rPr lang="ko-KR" altLang="en-US" dirty="0"/>
              <a:t>폴더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       ※ </a:t>
            </a:r>
            <a:r>
              <a:rPr lang="ko-KR" altLang="en-US" dirty="0"/>
              <a:t>프로젝트 공통 </a:t>
            </a:r>
            <a:r>
              <a:rPr lang="en-US" altLang="ko-KR" dirty="0"/>
              <a:t>Template </a:t>
            </a:r>
            <a:r>
              <a:rPr lang="ko-KR" altLang="en-US" dirty="0"/>
              <a:t>사용 예시</a:t>
            </a:r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2ADE8A-8089-443B-86AA-56DDE62EF6A0}"/>
              </a:ext>
            </a:extLst>
          </p:cNvPr>
          <p:cNvSpPr txBox="1"/>
          <p:nvPr/>
        </p:nvSpPr>
        <p:spPr>
          <a:xfrm>
            <a:off x="683568" y="1844824"/>
            <a:ext cx="7992888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STATIC_URL = 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'/static/'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E88F21-9437-45A8-9EBB-D0DBE7204A61}"/>
              </a:ext>
            </a:extLst>
          </p:cNvPr>
          <p:cNvSpPr txBox="1"/>
          <p:nvPr/>
        </p:nvSpPr>
        <p:spPr>
          <a:xfrm>
            <a:off x="683568" y="3076920"/>
            <a:ext cx="7992888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STATICFILES_DIRS = [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BASE_DIR / 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"static"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9200078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9995</TotalTime>
  <Words>896</Words>
  <Application>Microsoft Macintosh PowerPoint</Application>
  <PresentationFormat>화면 슬라이드 쇼(4:3)</PresentationFormat>
  <Paragraphs>152</Paragraphs>
  <Slides>10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돋움</vt:lpstr>
      <vt:lpstr>굴림</vt:lpstr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GGoReb</dc:creator>
  <cp:lastModifiedBy>lee kangwook</cp:lastModifiedBy>
  <cp:revision>741</cp:revision>
  <dcterms:created xsi:type="dcterms:W3CDTF">2013-06-27T12:00:59Z</dcterms:created>
  <dcterms:modified xsi:type="dcterms:W3CDTF">2023-08-19T00:19:29Z</dcterms:modified>
</cp:coreProperties>
</file>