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8"/>
  </p:notesMasterIdLst>
  <p:sldIdLst>
    <p:sldId id="352" r:id="rId2"/>
    <p:sldId id="431" r:id="rId3"/>
    <p:sldId id="439" r:id="rId4"/>
    <p:sldId id="440" r:id="rId5"/>
    <p:sldId id="441" r:id="rId6"/>
    <p:sldId id="442" r:id="rId7"/>
    <p:sldId id="443" r:id="rId8"/>
    <p:sldId id="444" r:id="rId9"/>
    <p:sldId id="457" r:id="rId10"/>
    <p:sldId id="458" r:id="rId11"/>
    <p:sldId id="445" r:id="rId12"/>
    <p:sldId id="446" r:id="rId13"/>
    <p:sldId id="447" r:id="rId14"/>
    <p:sldId id="448" r:id="rId15"/>
    <p:sldId id="449" r:id="rId16"/>
    <p:sldId id="459" r:id="rId17"/>
    <p:sldId id="460" r:id="rId18"/>
    <p:sldId id="450" r:id="rId19"/>
    <p:sldId id="451" r:id="rId20"/>
    <p:sldId id="452" r:id="rId21"/>
    <p:sldId id="462" r:id="rId22"/>
    <p:sldId id="453" r:id="rId23"/>
    <p:sldId id="454" r:id="rId24"/>
    <p:sldId id="455" r:id="rId25"/>
    <p:sldId id="461" r:id="rId26"/>
    <p:sldId id="45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7" autoAdjust="0"/>
    <p:restoredTop sz="94660"/>
  </p:normalViewPr>
  <p:slideViewPr>
    <p:cSldViewPr>
      <p:cViewPr varScale="1">
        <p:scale>
          <a:sx n="88" d="100"/>
          <a:sy n="88" d="100"/>
        </p:scale>
        <p:origin x="24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2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1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79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51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8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69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5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39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92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00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92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97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01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74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34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4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9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3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8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8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4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3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094104" cy="3501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프로젝트 구조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</a:t>
            </a:r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[</a:t>
            </a:r>
            <a:r>
              <a:rPr lang="ko-KR" altLang="en-US" dirty="0"/>
              <a:t>프로젝트명</a:t>
            </a:r>
            <a:r>
              <a:rPr lang="en-US" altLang="ko-KR" dirty="0"/>
              <a:t>] [</a:t>
            </a:r>
            <a:r>
              <a:rPr lang="ko-KR" altLang="en-US" dirty="0"/>
              <a:t>생성경로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생성 결과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1F471BB-134D-4B7C-9D99-823D45C32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5900712" cy="1960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374860-9ACD-4ABC-9B2E-CD9EBF90D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610352"/>
            <a:ext cx="3514725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9FD539-4153-446D-A832-19D8F1D0F99A}"/>
              </a:ext>
            </a:extLst>
          </p:cNvPr>
          <p:cNvSpPr/>
          <p:nvPr/>
        </p:nvSpPr>
        <p:spPr>
          <a:xfrm>
            <a:off x="1619673" y="3617912"/>
            <a:ext cx="1131148" cy="285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72E9E9-6114-4E50-9B44-2F5520B1381B}"/>
              </a:ext>
            </a:extLst>
          </p:cNvPr>
          <p:cNvSpPr/>
          <p:nvPr/>
        </p:nvSpPr>
        <p:spPr>
          <a:xfrm>
            <a:off x="2185247" y="4478605"/>
            <a:ext cx="900853" cy="285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519734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secondapp</a:t>
            </a:r>
            <a:r>
              <a:rPr lang="en-US" altLang="ko-KR" dirty="0"/>
              <a:t> </a:t>
            </a:r>
            <a:r>
              <a:rPr lang="ko-KR" altLang="en-US" dirty="0"/>
              <a:t>앱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1) : 127.0.0.1:8000/second/main/ </a:t>
            </a:r>
            <a:r>
              <a:rPr lang="ko-KR" altLang="en-US" dirty="0"/>
              <a:t>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2) : tutorial/secondapp/urls.py </a:t>
            </a:r>
            <a:r>
              <a:rPr lang="ko-KR" altLang="en-US" dirty="0"/>
              <a:t>파일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3) : tutorial/secondapp/views.py </a:t>
            </a:r>
            <a:r>
              <a:rPr lang="ko-KR" altLang="en-US" dirty="0"/>
              <a:t>파일 사용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1359F4-6F2E-4F79-AA01-D6945D05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40310"/>
            <a:ext cx="407670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2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229864" cy="308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데이터베이스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데이터베이스에 생성</a:t>
            </a:r>
            <a:r>
              <a:rPr lang="en-US" altLang="ko-KR" dirty="0"/>
              <a:t>(</a:t>
            </a:r>
            <a:r>
              <a:rPr lang="ko-KR" altLang="en-US" dirty="0"/>
              <a:t>또는 조회</a:t>
            </a:r>
            <a:r>
              <a:rPr lang="en-US" altLang="ko-KR" dirty="0"/>
              <a:t>)</a:t>
            </a:r>
            <a:r>
              <a:rPr lang="ko-KR" altLang="en-US" dirty="0"/>
              <a:t> 될 테이블 내용 작성 </a:t>
            </a:r>
            <a:r>
              <a:rPr lang="en-US" altLang="ko-KR" dirty="0"/>
              <a:t>- Model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/models.py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config</a:t>
            </a:r>
            <a:r>
              <a:rPr lang="en-US" altLang="ko-KR" b="1" dirty="0"/>
              <a:t>/settings.py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9CF8-874E-470B-9CDD-D3CB67B6DAE3}"/>
              </a:ext>
            </a:extLst>
          </p:cNvPr>
          <p:cNvSpPr txBox="1"/>
          <p:nvPr/>
        </p:nvSpPr>
        <p:spPr>
          <a:xfrm>
            <a:off x="683568" y="1447616"/>
            <a:ext cx="7992888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django.db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models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Curriculum(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models.Model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name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2ED55-1A09-468D-B002-E1EAB2D43295}"/>
              </a:ext>
            </a:extLst>
          </p:cNvPr>
          <p:cNvSpPr txBox="1"/>
          <p:nvPr/>
        </p:nvSpPr>
        <p:spPr>
          <a:xfrm>
            <a:off x="683568" y="3223659"/>
            <a:ext cx="7992888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INSTALLED_APPS = [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django.contrib.admin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django.contrib.auth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django.contrib.contenttypes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django.contrib.sessions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django.contrib.messages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django.contrib.staticfiles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93B6C9-61E1-42CF-8BEC-756AD52A5D82}"/>
              </a:ext>
            </a:extLst>
          </p:cNvPr>
          <p:cNvSpPr/>
          <p:nvPr/>
        </p:nvSpPr>
        <p:spPr>
          <a:xfrm>
            <a:off x="1250695" y="3550547"/>
            <a:ext cx="1413847" cy="294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D6CC7-B63E-4910-9E1F-07B13FC2F410}"/>
              </a:ext>
            </a:extLst>
          </p:cNvPr>
          <p:cNvSpPr txBox="1"/>
          <p:nvPr/>
        </p:nvSpPr>
        <p:spPr>
          <a:xfrm>
            <a:off x="2877764" y="3584049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6"/>
                </a:solidFill>
              </a:rPr>
              <a:t>프로젝트에 사용될 </a:t>
            </a:r>
            <a:r>
              <a:rPr lang="en-US" altLang="ko-KR" sz="1200" b="1" dirty="0">
                <a:solidFill>
                  <a:schemeClr val="accent6"/>
                </a:solidFill>
              </a:rPr>
              <a:t>App</a:t>
            </a:r>
            <a:r>
              <a:rPr lang="ko-KR" altLang="en-US" sz="1200" b="1" dirty="0">
                <a:solidFill>
                  <a:schemeClr val="accent6"/>
                </a:solidFill>
              </a:rPr>
              <a:t>명 등록</a:t>
            </a:r>
            <a:r>
              <a:rPr lang="en-US" altLang="ko-KR" sz="1200" b="1" dirty="0">
                <a:solidFill>
                  <a:schemeClr val="accent6"/>
                </a:solidFill>
              </a:rPr>
              <a:t>, </a:t>
            </a:r>
            <a:r>
              <a:rPr lang="ko-KR" altLang="en-US" sz="1200" b="1" dirty="0">
                <a:solidFill>
                  <a:schemeClr val="accent6"/>
                </a:solidFill>
              </a:rPr>
              <a:t>목록의 상단에 입력 </a:t>
            </a:r>
            <a:r>
              <a:rPr lang="en-US" altLang="ko-KR" sz="1200" b="1" dirty="0">
                <a:solidFill>
                  <a:schemeClr val="accent6"/>
                </a:solidFill>
              </a:rPr>
              <a:t>(</a:t>
            </a:r>
            <a:r>
              <a:rPr lang="ko-KR" altLang="en-US" sz="1200" b="1" dirty="0">
                <a:solidFill>
                  <a:schemeClr val="accent6"/>
                </a:solidFill>
              </a:rPr>
              <a:t>가끔 </a:t>
            </a:r>
            <a:r>
              <a:rPr lang="en-US" altLang="ko-KR" sz="1200" b="1" dirty="0">
                <a:solidFill>
                  <a:schemeClr val="accent6"/>
                </a:solidFill>
              </a:rPr>
              <a:t>static </a:t>
            </a:r>
            <a:r>
              <a:rPr lang="ko-KR" altLang="en-US" sz="1200" b="1" dirty="0">
                <a:solidFill>
                  <a:schemeClr val="accent6"/>
                </a:solidFill>
              </a:rPr>
              <a:t>오류 발생</a:t>
            </a:r>
            <a:r>
              <a:rPr lang="en-US" altLang="ko-KR" sz="1200" b="1" dirty="0">
                <a:solidFill>
                  <a:schemeClr val="accent6"/>
                </a:solidFill>
              </a:rPr>
              <a:t>)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9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574539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데이터베이스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Model </a:t>
            </a:r>
            <a:r>
              <a:rPr lang="ko-KR" altLang="en-US" dirty="0"/>
              <a:t>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python manage.py </a:t>
            </a:r>
            <a:r>
              <a:rPr lang="en-US" altLang="ko-KR" dirty="0" err="1"/>
              <a:t>makemigrations</a:t>
            </a:r>
            <a:r>
              <a:rPr lang="en-US" altLang="ko-KR" dirty="0"/>
              <a:t> [app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python manage.py migrate</a:t>
            </a:r>
            <a:endParaRPr lang="en-US" altLang="ko-KR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1957411-CE86-4022-AE9D-AEC3E19D8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447615"/>
            <a:ext cx="7992887" cy="2138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7EA835-1FA2-4AA9-B1D1-C6C96678A444}"/>
              </a:ext>
            </a:extLst>
          </p:cNvPr>
          <p:cNvSpPr txBox="1"/>
          <p:nvPr/>
        </p:nvSpPr>
        <p:spPr>
          <a:xfrm>
            <a:off x="5890620" y="2239968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6"/>
                </a:solidFill>
              </a:rPr>
              <a:t>데이터베이스에 적용될 내용 정리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4366D5F-8C70-4E0D-9928-A0E525226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4171768"/>
            <a:ext cx="7992887" cy="2222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8DCB9D-4152-40AE-9744-E43D76B9604C}"/>
              </a:ext>
            </a:extLst>
          </p:cNvPr>
          <p:cNvSpPr txBox="1"/>
          <p:nvPr/>
        </p:nvSpPr>
        <p:spPr>
          <a:xfrm>
            <a:off x="5890620" y="4448145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6"/>
                </a:solidFill>
              </a:rPr>
              <a:t>데이터베이스에 적용</a:t>
            </a:r>
          </a:p>
        </p:txBody>
      </p:sp>
    </p:spTree>
    <p:extLst>
      <p:ext uri="{BB962C8B-B14F-4D97-AF65-F5344CB8AC3E}">
        <p14:creationId xmlns:p14="http://schemas.microsoft.com/office/powerpoint/2010/main" val="84905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42566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데이터베이스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Model </a:t>
            </a:r>
            <a:r>
              <a:rPr lang="ko-KR" altLang="en-US" dirty="0"/>
              <a:t>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적용 결과</a:t>
            </a:r>
            <a:endParaRPr lang="en-US" altLang="ko-KR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7D7B0C3-0749-4D0A-870C-4C3CF570B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" y="1445828"/>
            <a:ext cx="6449845" cy="494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71700D-F05F-42F1-81F2-C8B70EE3A6AF}"/>
              </a:ext>
            </a:extLst>
          </p:cNvPr>
          <p:cNvSpPr/>
          <p:nvPr/>
        </p:nvSpPr>
        <p:spPr>
          <a:xfrm>
            <a:off x="1138269" y="5363760"/>
            <a:ext cx="2929675" cy="643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1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15468" cy="5163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데이터베이스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Model</a:t>
            </a:r>
            <a:r>
              <a:rPr lang="ko-KR" altLang="en-US" dirty="0"/>
              <a:t>을 활용한 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/views.py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/urls.py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E0784-4509-4042-A6DC-D37A988CDA41}"/>
              </a:ext>
            </a:extLst>
          </p:cNvPr>
          <p:cNvSpPr txBox="1"/>
          <p:nvPr/>
        </p:nvSpPr>
        <p:spPr>
          <a:xfrm>
            <a:off x="683568" y="1447616"/>
            <a:ext cx="7992888" cy="3293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.models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Curriculum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insert(request):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1-linux 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Curriculum.objects.create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linux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2-python 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 = Curriculum(name=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c.save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3-html/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Curriculum(name=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).save()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4-django 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Curriculum(name=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).save()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데이터 입력 완료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5B9FBD-521A-45CF-92FB-9A7D7EEE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959053"/>
            <a:ext cx="3104016" cy="939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FCC09C-F970-4EC6-ABC9-1A260E79250B}"/>
              </a:ext>
            </a:extLst>
          </p:cNvPr>
          <p:cNvSpPr txBox="1"/>
          <p:nvPr/>
        </p:nvSpPr>
        <p:spPr>
          <a:xfrm>
            <a:off x="683568" y="5301208"/>
            <a:ext cx="7992888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'main/'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views.main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'insert/'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views.insert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28B7E-CAAC-4081-B60F-8B821A587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365132"/>
            <a:ext cx="2311928" cy="211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E02E73-7519-4EE7-BDBC-2AFF0D1F54FC}"/>
              </a:ext>
            </a:extLst>
          </p:cNvPr>
          <p:cNvSpPr/>
          <p:nvPr/>
        </p:nvSpPr>
        <p:spPr>
          <a:xfrm>
            <a:off x="6516217" y="4979332"/>
            <a:ext cx="868558" cy="1371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F3699-C908-4713-8E62-A92C7FDE6D77}"/>
              </a:ext>
            </a:extLst>
          </p:cNvPr>
          <p:cNvSpPr/>
          <p:nvPr/>
        </p:nvSpPr>
        <p:spPr>
          <a:xfrm>
            <a:off x="7020271" y="2963361"/>
            <a:ext cx="1710773" cy="320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9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15468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데이터베이스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Model</a:t>
            </a:r>
            <a:r>
              <a:rPr lang="ko-KR" altLang="en-US" dirty="0"/>
              <a:t>을 활용한 데이터 조회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/views.py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/urls.py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E0784-4509-4042-A6DC-D37A988CDA41}"/>
              </a:ext>
            </a:extLst>
          </p:cNvPr>
          <p:cNvSpPr txBox="1"/>
          <p:nvPr/>
        </p:nvSpPr>
        <p:spPr>
          <a:xfrm>
            <a:off x="683568" y="1447616"/>
            <a:ext cx="7992888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show(request):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curriculum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Curriculum.objects.all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curriculum: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result += c.name +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C09C-F970-4EC6-ABC9-1A260E79250B}"/>
              </a:ext>
            </a:extLst>
          </p:cNvPr>
          <p:cNvSpPr txBox="1"/>
          <p:nvPr/>
        </p:nvSpPr>
        <p:spPr>
          <a:xfrm>
            <a:off x="683568" y="3789040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'main/'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views.main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'insert/'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views.insert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views.show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9F410D-D5F0-4DA2-AB5F-C6049D1B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646563"/>
            <a:ext cx="3104016" cy="1358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D3B7CD-27E2-4866-B8DF-BAB8ED5DA064}"/>
              </a:ext>
            </a:extLst>
          </p:cNvPr>
          <p:cNvSpPr/>
          <p:nvPr/>
        </p:nvSpPr>
        <p:spPr>
          <a:xfrm>
            <a:off x="7020271" y="2650871"/>
            <a:ext cx="1710773" cy="320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026556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Course</a:t>
            </a:r>
            <a:r>
              <a:rPr lang="ko-KR" altLang="en-US" dirty="0"/>
              <a:t> 모델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1) : Course </a:t>
            </a:r>
            <a:r>
              <a:rPr lang="ko-KR" altLang="en-US" dirty="0"/>
              <a:t>모델 클래스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2) : name (</a:t>
            </a:r>
            <a:r>
              <a:rPr lang="en-US" altLang="ko-KR" dirty="0" err="1"/>
              <a:t>CharField</a:t>
            </a:r>
            <a:r>
              <a:rPr lang="en-US" altLang="ko-KR" dirty="0"/>
              <a:t>-</a:t>
            </a:r>
            <a:r>
              <a:rPr lang="ko-KR" altLang="en-US" dirty="0"/>
              <a:t>최대길이</a:t>
            </a:r>
            <a:r>
              <a:rPr lang="en-US" altLang="ko-KR" dirty="0"/>
              <a:t>30), </a:t>
            </a:r>
            <a:r>
              <a:rPr lang="en-US" altLang="ko-KR" dirty="0" err="1"/>
              <a:t>cnt</a:t>
            </a:r>
            <a:r>
              <a:rPr lang="en-US" altLang="ko-KR" dirty="0"/>
              <a:t> (</a:t>
            </a:r>
            <a:r>
              <a:rPr lang="en-US" altLang="ko-KR" dirty="0" err="1"/>
              <a:t>IntegerField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Course</a:t>
            </a:r>
            <a:r>
              <a:rPr lang="ko-KR" altLang="en-US" dirty="0"/>
              <a:t> 모델을 사용하여 데이터 입력하기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1) : 127.0.0.1:8000/second/insert/ </a:t>
            </a:r>
            <a:r>
              <a:rPr lang="ko-KR" altLang="en-US" dirty="0"/>
              <a:t>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2) : 1)</a:t>
            </a:r>
            <a:r>
              <a:rPr lang="ko-KR" altLang="en-US" dirty="0"/>
              <a:t>의 주소로 접속할 때 아래와 같이 </a:t>
            </a:r>
            <a:r>
              <a:rPr lang="en-US" altLang="ko-KR" dirty="0"/>
              <a:t>4</a:t>
            </a:r>
            <a:r>
              <a:rPr lang="ko-KR" altLang="en-US" dirty="0"/>
              <a:t>개의 데이터 입력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8C0AD3-F469-452D-9CF9-36B8F27E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88840"/>
            <a:ext cx="345757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BAF7B93-1F2E-47DB-8992-23CF03D1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4422785"/>
            <a:ext cx="179070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62F235F-36CF-4567-B483-7CB38E8E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422785"/>
            <a:ext cx="4086225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34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35650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Course</a:t>
            </a:r>
            <a:r>
              <a:rPr lang="ko-KR" altLang="en-US" dirty="0"/>
              <a:t> 모델을 사용하여 데이터 조회하기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1) : 127.0.0.1:8000/second/show/ </a:t>
            </a:r>
            <a:r>
              <a:rPr lang="ko-KR" altLang="en-US" dirty="0"/>
              <a:t>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2) : 1)</a:t>
            </a:r>
            <a:r>
              <a:rPr lang="ko-KR" altLang="en-US" dirty="0"/>
              <a:t>의 주소로 접속할 때 아래와 같이 데이터 출력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025390B-58FB-4A88-BA2F-47C2372B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60848"/>
            <a:ext cx="4086225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12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70385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관리자 기능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관리자 정보 등록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python</a:t>
            </a:r>
            <a:r>
              <a:rPr lang="ko-KR" altLang="en-US" dirty="0"/>
              <a:t> </a:t>
            </a:r>
            <a:r>
              <a:rPr lang="en-US" altLang="ko-KR" dirty="0"/>
              <a:t>manage.py</a:t>
            </a:r>
            <a:r>
              <a:rPr lang="ko-KR" altLang="en-US" dirty="0"/>
              <a:t> </a:t>
            </a:r>
            <a:r>
              <a:rPr lang="en-US" altLang="ko-KR" dirty="0" err="1"/>
              <a:t>createsuperuser</a:t>
            </a:r>
            <a:endParaRPr lang="en-US" altLang="ko-KR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A1AE1C7-32CF-4812-A56D-42206DDF4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47616"/>
            <a:ext cx="7992888" cy="3145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5051F-CD5B-4FD6-B43C-00F144545FF7}"/>
              </a:ext>
            </a:extLst>
          </p:cNvPr>
          <p:cNvSpPr/>
          <p:nvPr/>
        </p:nvSpPr>
        <p:spPr>
          <a:xfrm>
            <a:off x="702701" y="2234360"/>
            <a:ext cx="6042228" cy="102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78D7E-B924-4F83-8E37-B8A6273C6A9D}"/>
              </a:ext>
            </a:extLst>
          </p:cNvPr>
          <p:cNvSpPr txBox="1"/>
          <p:nvPr/>
        </p:nvSpPr>
        <p:spPr>
          <a:xfrm>
            <a:off x="2852453" y="2839736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6"/>
                </a:solidFill>
              </a:rPr>
              <a:t>비밀번호는 입력된 문자가 보이지 않음</a:t>
            </a:r>
          </a:p>
        </p:txBody>
      </p:sp>
    </p:spTree>
    <p:extLst>
      <p:ext uri="{BB962C8B-B14F-4D97-AF65-F5344CB8AC3E}">
        <p14:creationId xmlns:p14="http://schemas.microsoft.com/office/powerpoint/2010/main" val="215381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89561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관리자 기능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관리자 사이트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http://127.0.0.1:8000/admin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7D9405-09A1-42DE-B04C-219AF208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447617"/>
            <a:ext cx="4820936" cy="3069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3B44D0-6B5D-4856-806F-DA146B3CB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690190"/>
            <a:ext cx="4820936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2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2568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App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startapp</a:t>
            </a:r>
            <a:r>
              <a:rPr lang="en-US" altLang="ko-KR" dirty="0"/>
              <a:t> [App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● </a:t>
            </a:r>
            <a:r>
              <a:rPr lang="ko-KR" altLang="en-US" dirty="0"/>
              <a:t>생성 결과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632A49-7E4E-4822-878B-86F0BF3CC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055979"/>
            <a:ext cx="5900712" cy="1271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4AA6B6-A697-4FBA-89A7-F1466798A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063914"/>
            <a:ext cx="2333337" cy="3389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2298D0-F8B1-446D-AFDE-8C52219D648D}"/>
              </a:ext>
            </a:extLst>
          </p:cNvPr>
          <p:cNvSpPr/>
          <p:nvPr/>
        </p:nvSpPr>
        <p:spPr>
          <a:xfrm>
            <a:off x="1693458" y="4703884"/>
            <a:ext cx="726654" cy="207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8D1E9-0EEB-4D5A-9783-C59A35798202}"/>
              </a:ext>
            </a:extLst>
          </p:cNvPr>
          <p:cNvSpPr txBox="1"/>
          <p:nvPr/>
        </p:nvSpPr>
        <p:spPr>
          <a:xfrm>
            <a:off x="3993965" y="1772816"/>
            <a:ext cx="2848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</a:rPr>
              <a:t>python manage.py </a:t>
            </a:r>
            <a:r>
              <a:rPr lang="en-US" altLang="ko-KR" sz="1200" b="1" dirty="0" err="1">
                <a:solidFill>
                  <a:schemeClr val="accent6"/>
                </a:solidFill>
              </a:rPr>
              <a:t>startapp</a:t>
            </a:r>
            <a:r>
              <a:rPr lang="en-US" altLang="ko-KR" sz="1200" b="1" dirty="0">
                <a:solidFill>
                  <a:schemeClr val="accent6"/>
                </a:solidFill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</a:rPr>
              <a:t>firstapp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9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24401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관리자 기능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관리자 사이트에서 데이터를 제어 할 수 있도록 등록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/admin.py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079B8-64FB-4DE9-A8E9-207CE52EFD17}"/>
              </a:ext>
            </a:extLst>
          </p:cNvPr>
          <p:cNvSpPr txBox="1"/>
          <p:nvPr/>
        </p:nvSpPr>
        <p:spPr>
          <a:xfrm>
            <a:off x="683568" y="1447616"/>
            <a:ext cx="7992888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django.contrib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admin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.models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Curriculum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admin.site.register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(Curriculum)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4DDEF7-8874-4E74-8671-448818B8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52936"/>
            <a:ext cx="2567599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C11BE6-EED2-4545-A5CE-A40E69C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212" y="2852936"/>
            <a:ext cx="2567600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C38FA5-5C02-4A96-BBD9-19E090AD7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856" y="2852936"/>
            <a:ext cx="2567600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73EBC3-F670-4A5B-A6F9-36A4669F5F4A}"/>
              </a:ext>
            </a:extLst>
          </p:cNvPr>
          <p:cNvSpPr/>
          <p:nvPr/>
        </p:nvSpPr>
        <p:spPr>
          <a:xfrm>
            <a:off x="702701" y="3717033"/>
            <a:ext cx="254846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68CEF1-4B24-442A-AE7D-87D7AE0A79C2}"/>
              </a:ext>
            </a:extLst>
          </p:cNvPr>
          <p:cNvSpPr/>
          <p:nvPr/>
        </p:nvSpPr>
        <p:spPr>
          <a:xfrm>
            <a:off x="3415346" y="5328210"/>
            <a:ext cx="2548466" cy="169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C3F902-71DE-40DE-A2AC-3EFEE32848CD}"/>
              </a:ext>
            </a:extLst>
          </p:cNvPr>
          <p:cNvSpPr/>
          <p:nvPr/>
        </p:nvSpPr>
        <p:spPr>
          <a:xfrm>
            <a:off x="6127990" y="4365103"/>
            <a:ext cx="2548466" cy="403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2036C7B-4AA2-4EDB-84BD-EEB86990615B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2064236" y="4061779"/>
            <a:ext cx="1263808" cy="1438412"/>
          </a:xfrm>
          <a:prstGeom prst="bent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B9E150C-9EBB-4894-8737-6E7549E4B4BD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rot="5400000" flipH="1" flipV="1">
            <a:off x="5028116" y="4228337"/>
            <a:ext cx="761336" cy="1438411"/>
          </a:xfrm>
          <a:prstGeom prst="bent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8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49950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관리자 사이트에서 </a:t>
            </a:r>
            <a:r>
              <a:rPr lang="en-US" altLang="ko-KR" dirty="0" err="1"/>
              <a:t>secondapp</a:t>
            </a:r>
            <a:r>
              <a:rPr lang="ko-KR" altLang="en-US" dirty="0"/>
              <a:t>의 </a:t>
            </a:r>
            <a:r>
              <a:rPr lang="en-US" altLang="ko-KR" dirty="0"/>
              <a:t>Course </a:t>
            </a:r>
            <a:r>
              <a:rPr lang="ko-KR" altLang="en-US" dirty="0"/>
              <a:t>모델 데이터를 관리할 수 있도록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등록하기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AB73EC-7797-4E44-BC27-AAE82F18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28800"/>
            <a:ext cx="4973935" cy="4799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020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455229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Template</a:t>
            </a:r>
            <a:r>
              <a:rPr lang="ko-KR" altLang="en-US" dirty="0"/>
              <a:t>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사용자에게 보여주는 응답 결과 파일 사용 </a:t>
            </a:r>
            <a:r>
              <a:rPr lang="en-US" altLang="ko-KR" dirty="0"/>
              <a:t>- Template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</a:t>
            </a:r>
            <a:r>
              <a:rPr lang="en-US" altLang="ko-KR" b="1" dirty="0">
                <a:solidFill>
                  <a:srgbClr val="FF0000"/>
                </a:solidFill>
              </a:rPr>
              <a:t>templates</a:t>
            </a:r>
            <a:r>
              <a:rPr lang="en-US" altLang="ko-KR" b="1" dirty="0"/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/show.html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/views.py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079B8-64FB-4DE9-A8E9-207CE52EFD17}"/>
              </a:ext>
            </a:extLst>
          </p:cNvPr>
          <p:cNvSpPr txBox="1"/>
          <p:nvPr/>
        </p:nvSpPr>
        <p:spPr>
          <a:xfrm>
            <a:off x="683568" y="1447616"/>
            <a:ext cx="7992888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show!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7C59B-2B7D-47AC-BD87-6757904E571B}"/>
              </a:ext>
            </a:extLst>
          </p:cNvPr>
          <p:cNvSpPr txBox="1"/>
          <p:nvPr/>
        </p:nvSpPr>
        <p:spPr>
          <a:xfrm>
            <a:off x="683568" y="3088624"/>
            <a:ext cx="7992888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show(request):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curriculum = 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Curriculum.objects.all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result = ''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for c in curriculum: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    result += c.name + '&lt;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return 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(result)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render(request,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/show.html'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{})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07EDC1-C471-4638-8330-140D078F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1681127"/>
            <a:ext cx="1628611" cy="3188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DA95B1-5D24-439D-A756-A6FA7B321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655" y="5445224"/>
            <a:ext cx="4745244" cy="996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3D18F-8178-49CC-997A-345ECA0BF3A7}"/>
              </a:ext>
            </a:extLst>
          </p:cNvPr>
          <p:cNvSpPr/>
          <p:nvPr/>
        </p:nvSpPr>
        <p:spPr>
          <a:xfrm>
            <a:off x="7164288" y="2533111"/>
            <a:ext cx="162861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7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355842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Template</a:t>
            </a:r>
            <a:r>
              <a:rPr lang="ko-KR" altLang="en-US" dirty="0"/>
              <a:t>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사용자에게 보여주는 응답 결과 파일 사용 </a:t>
            </a:r>
            <a:r>
              <a:rPr lang="en-US" altLang="ko-KR" dirty="0"/>
              <a:t>- Template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</a:t>
            </a:r>
            <a:r>
              <a:rPr lang="en-US" altLang="ko-KR" b="1" dirty="0">
                <a:solidFill>
                  <a:srgbClr val="FF0000"/>
                </a:solidFill>
              </a:rPr>
              <a:t>templates</a:t>
            </a:r>
            <a:r>
              <a:rPr lang="en-US" altLang="ko-KR" b="1" dirty="0"/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/show.html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/views.py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079B8-64FB-4DE9-A8E9-207CE52EFD17}"/>
              </a:ext>
            </a:extLst>
          </p:cNvPr>
          <p:cNvSpPr txBox="1"/>
          <p:nvPr/>
        </p:nvSpPr>
        <p:spPr>
          <a:xfrm>
            <a:off x="683568" y="1447616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show!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{{ data }}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7C59B-2B7D-47AC-BD87-6757904E571B}"/>
              </a:ext>
            </a:extLst>
          </p:cNvPr>
          <p:cNvSpPr txBox="1"/>
          <p:nvPr/>
        </p:nvSpPr>
        <p:spPr>
          <a:xfrm>
            <a:off x="683568" y="3485907"/>
            <a:ext cx="7992888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show(request):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curriculum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Curriculum.objects.all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render(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request,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/show.html'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curriculum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16CBB-8534-4C5E-80A1-CF7CD254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88840"/>
            <a:ext cx="4220899" cy="1616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F5777B-FA16-4EC9-B993-6A91E6F1DE8A}"/>
              </a:ext>
            </a:extLst>
          </p:cNvPr>
          <p:cNvSpPr/>
          <p:nvPr/>
        </p:nvSpPr>
        <p:spPr>
          <a:xfrm>
            <a:off x="1255102" y="2306969"/>
            <a:ext cx="1291454" cy="328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32D7EA-D697-4680-AD95-79869A47BC7B}"/>
              </a:ext>
            </a:extLst>
          </p:cNvPr>
          <p:cNvSpPr/>
          <p:nvPr/>
        </p:nvSpPr>
        <p:spPr>
          <a:xfrm>
            <a:off x="1255102" y="3798937"/>
            <a:ext cx="1291454" cy="328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EEFA1E-1B58-4004-A995-F18FFA7ADF44}"/>
              </a:ext>
            </a:extLst>
          </p:cNvPr>
          <p:cNvSpPr/>
          <p:nvPr/>
        </p:nvSpPr>
        <p:spPr>
          <a:xfrm>
            <a:off x="1763688" y="4906296"/>
            <a:ext cx="2808312" cy="290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46009CD-7774-4486-BD3E-011F4142A528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5400000" flipH="1">
            <a:off x="848359" y="2877750"/>
            <a:ext cx="2726228" cy="1912742"/>
          </a:xfrm>
          <a:prstGeom prst="bentConnector4">
            <a:avLst>
              <a:gd name="adj1" fmla="val -20287"/>
              <a:gd name="adj2" fmla="val 141765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35584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Template</a:t>
            </a:r>
            <a:r>
              <a:rPr lang="ko-KR" altLang="en-US" dirty="0"/>
              <a:t>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사용자에게 보여주는 응답 결과 파일 사용 </a:t>
            </a:r>
            <a:r>
              <a:rPr lang="en-US" altLang="ko-KR" dirty="0"/>
              <a:t>- Template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</a:t>
            </a:r>
            <a:r>
              <a:rPr lang="en-US" altLang="ko-KR" b="1" dirty="0">
                <a:solidFill>
                  <a:srgbClr val="FF0000"/>
                </a:solidFill>
              </a:rPr>
              <a:t>templates</a:t>
            </a:r>
            <a:r>
              <a:rPr lang="en-US" altLang="ko-KR" b="1" dirty="0"/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/show.html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079B8-64FB-4DE9-A8E9-207CE52EFD17}"/>
              </a:ext>
            </a:extLst>
          </p:cNvPr>
          <p:cNvSpPr txBox="1"/>
          <p:nvPr/>
        </p:nvSpPr>
        <p:spPr>
          <a:xfrm>
            <a:off x="683568" y="1447616"/>
            <a:ext cx="7992888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show!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item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%}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item.id }} / {{ item.name }}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F5777B-FA16-4EC9-B993-6A91E6F1DE8A}"/>
              </a:ext>
            </a:extLst>
          </p:cNvPr>
          <p:cNvSpPr/>
          <p:nvPr/>
        </p:nvSpPr>
        <p:spPr>
          <a:xfrm>
            <a:off x="1255101" y="2306969"/>
            <a:ext cx="5558653" cy="859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CBCBC5-132E-4E1F-8D7E-6E5BBD4B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645024"/>
            <a:ext cx="4220899" cy="250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63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46358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Course</a:t>
            </a:r>
            <a:r>
              <a:rPr lang="ko-KR" altLang="en-US" dirty="0"/>
              <a:t> 모델의 데이터를 </a:t>
            </a:r>
            <a:r>
              <a:rPr lang="en-US" altLang="ko-KR" dirty="0"/>
              <a:t>Templates</a:t>
            </a:r>
            <a:r>
              <a:rPr lang="ko-KR" altLang="en-US" dirty="0"/>
              <a:t>를 사용하여 데이터 출력하기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1) : 127.0.0.1:8000/second/show/ </a:t>
            </a:r>
            <a:r>
              <a:rPr lang="ko-KR" altLang="en-US" dirty="0"/>
              <a:t>주소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2) : </a:t>
            </a:r>
            <a:r>
              <a:rPr lang="en-US" altLang="ko-KR" dirty="0" err="1"/>
              <a:t>secondapp</a:t>
            </a:r>
            <a:r>
              <a:rPr lang="en-US" altLang="ko-KR" dirty="0"/>
              <a:t>/templates/</a:t>
            </a:r>
            <a:r>
              <a:rPr lang="en-US" altLang="ko-KR" dirty="0" err="1"/>
              <a:t>secondapp</a:t>
            </a:r>
            <a:r>
              <a:rPr lang="en-US" altLang="ko-KR" dirty="0"/>
              <a:t>/show.html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3) : 1)</a:t>
            </a:r>
            <a:r>
              <a:rPr lang="ko-KR" altLang="en-US" dirty="0"/>
              <a:t>의 주소로 접속할 때 아래와 같이 데이터 출력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1590D9-F777-4CAE-87D3-09298D61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1" y="2339746"/>
            <a:ext cx="4248472" cy="4185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986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392823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데이터베이스 설정 </a:t>
            </a:r>
            <a:r>
              <a:rPr lang="en-US" altLang="ko-KR" dirty="0"/>
              <a:t>(MySQL </a:t>
            </a:r>
            <a:r>
              <a:rPr lang="ko-KR" altLang="en-US" dirty="0"/>
              <a:t>사용 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필요한 모듈 설치 </a:t>
            </a:r>
            <a:r>
              <a:rPr lang="en-US" altLang="ko-KR" dirty="0"/>
              <a:t>: pip install </a:t>
            </a:r>
            <a:r>
              <a:rPr lang="en-US" altLang="ko-KR" dirty="0" err="1"/>
              <a:t>mysqlclient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데이터베이스 정보 입력 및 </a:t>
            </a:r>
            <a:r>
              <a:rPr lang="en-US" altLang="ko-KR" dirty="0"/>
              <a:t>SQL </a:t>
            </a:r>
            <a:r>
              <a:rPr lang="ko-KR" altLang="en-US" dirty="0"/>
              <a:t>로그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config</a:t>
            </a:r>
            <a:r>
              <a:rPr lang="en-US" altLang="ko-KR" b="1" dirty="0"/>
              <a:t>/settings.py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10F4581-F9B5-4965-8668-76F650EB1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01467"/>
            <a:ext cx="5439527" cy="1175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D883C6-6755-4490-88E7-D26A868D23B6}"/>
              </a:ext>
            </a:extLst>
          </p:cNvPr>
          <p:cNvSpPr txBox="1"/>
          <p:nvPr/>
        </p:nvSpPr>
        <p:spPr>
          <a:xfrm>
            <a:off x="683568" y="1844824"/>
            <a:ext cx="7992888" cy="47828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DATABASES = {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django.db.backends.mysql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3306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LOGGING = {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'version'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disable_existing_loggers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'handlers'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'console'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'level'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'DEBUG'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logging.StreamHandler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'loggers'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django.db.backends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'handlers'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'console'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'level'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'DEBUG'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90000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41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6369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프로젝트 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python manage.py </a:t>
            </a:r>
            <a:r>
              <a:rPr lang="en-US" altLang="ko-KR" dirty="0" err="1"/>
              <a:t>runserver</a:t>
            </a:r>
            <a:r>
              <a:rPr lang="en-US" altLang="ko-KR" dirty="0"/>
              <a:t> [domain][:][port]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8495B7C-E004-4DDE-8A4C-2274BB31C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5979"/>
            <a:ext cx="5900712" cy="279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746F53-455A-4480-892E-C9E689579F50}"/>
              </a:ext>
            </a:extLst>
          </p:cNvPr>
          <p:cNvSpPr/>
          <p:nvPr/>
        </p:nvSpPr>
        <p:spPr>
          <a:xfrm>
            <a:off x="3649766" y="3480816"/>
            <a:ext cx="1940265" cy="184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3FEDD-2AD2-4555-925A-605CAA826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751250"/>
            <a:ext cx="3512490" cy="2659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0FC54-28D6-472F-8A02-EAE5D3637CE3}"/>
              </a:ext>
            </a:extLst>
          </p:cNvPr>
          <p:cNvSpPr/>
          <p:nvPr/>
        </p:nvSpPr>
        <p:spPr>
          <a:xfrm>
            <a:off x="6191405" y="3770868"/>
            <a:ext cx="666596" cy="184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5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35833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언어 및 시간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settings.py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809E2-2EBB-4BF6-8442-56A50F04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3937448" cy="2981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759CF8-874E-470B-9CDD-D3CB67B6DAE3}"/>
              </a:ext>
            </a:extLst>
          </p:cNvPr>
          <p:cNvSpPr txBox="1"/>
          <p:nvPr/>
        </p:nvSpPr>
        <p:spPr>
          <a:xfrm>
            <a:off x="683568" y="1026602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LANGUAGE_CODE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'ko-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kr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LANGUAGE_CODE = '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-us'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TIME_ZONE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'Asia/Seoul'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TIME_ZONE = 'UTC'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7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501541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웹페이지 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사용자의 요청을 받은 후 처리하여 응답 </a:t>
            </a:r>
            <a:r>
              <a:rPr lang="en-US" altLang="ko-KR" dirty="0"/>
              <a:t>- View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/views.py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사용자가 요청할 주소 생성 및 </a:t>
            </a:r>
            <a:r>
              <a:rPr lang="en-US" altLang="ko-KR" dirty="0"/>
              <a:t>View </a:t>
            </a:r>
            <a:r>
              <a:rPr lang="ko-KR" altLang="en-US" dirty="0"/>
              <a:t>내의 함수와 연결 </a:t>
            </a:r>
            <a:r>
              <a:rPr lang="en-US" altLang="ko-KR" dirty="0"/>
              <a:t>- Routing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config</a:t>
            </a:r>
            <a:r>
              <a:rPr lang="en-US" altLang="ko-KR" b="1" dirty="0"/>
              <a:t>/urls.py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9CF8-874E-470B-9CDD-D3CB67B6DAE3}"/>
              </a:ext>
            </a:extLst>
          </p:cNvPr>
          <p:cNvSpPr txBox="1"/>
          <p:nvPr/>
        </p:nvSpPr>
        <p:spPr>
          <a:xfrm>
            <a:off x="683568" y="1447616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django.shortcuts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django.http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index1(request):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'&lt;u&gt;Hello&lt;/u&gt;'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9596C-EE57-43A1-8CF6-E523FD28E074}"/>
              </a:ext>
            </a:extLst>
          </p:cNvPr>
          <p:cNvSpPr txBox="1"/>
          <p:nvPr/>
        </p:nvSpPr>
        <p:spPr>
          <a:xfrm>
            <a:off x="683568" y="4069383"/>
            <a:ext cx="7992888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django.contrib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admin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'admin/'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admin.site.urls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'index1/'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views.index1),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8BE526-A3B8-4C95-B7A2-C9AF748D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628996"/>
            <a:ext cx="2879229" cy="871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DDAD730-8FC8-4556-A69E-4D7AEBAF5882}"/>
              </a:ext>
            </a:extLst>
          </p:cNvPr>
          <p:cNvSpPr/>
          <p:nvPr/>
        </p:nvSpPr>
        <p:spPr>
          <a:xfrm>
            <a:off x="7150276" y="5703439"/>
            <a:ext cx="1358723" cy="184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501541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웹페이지 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사용자의 요청을 받은 후 처리하여 응답 </a:t>
            </a:r>
            <a:r>
              <a:rPr lang="en-US" altLang="ko-KR" dirty="0"/>
              <a:t>- View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/views.py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사용자가 요청할 주소 생성 및 </a:t>
            </a:r>
            <a:r>
              <a:rPr lang="en-US" altLang="ko-KR" dirty="0"/>
              <a:t>View </a:t>
            </a:r>
            <a:r>
              <a:rPr lang="ko-KR" altLang="en-US" dirty="0"/>
              <a:t>내의 함수와 연결 </a:t>
            </a:r>
            <a:r>
              <a:rPr lang="en-US" altLang="ko-KR" dirty="0"/>
              <a:t>- Routing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config</a:t>
            </a:r>
            <a:r>
              <a:rPr lang="en-US" altLang="ko-KR" b="1" dirty="0"/>
              <a:t>/urls.py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9CF8-874E-470B-9CDD-D3CB67B6DAE3}"/>
              </a:ext>
            </a:extLst>
          </p:cNvPr>
          <p:cNvSpPr txBox="1"/>
          <p:nvPr/>
        </p:nvSpPr>
        <p:spPr>
          <a:xfrm>
            <a:off x="683568" y="1447616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django.shortcuts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django.http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index2(request):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'&lt;u&gt;Hi&lt;/u&gt;'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9596C-EE57-43A1-8CF6-E523FD28E074}"/>
              </a:ext>
            </a:extLst>
          </p:cNvPr>
          <p:cNvSpPr txBox="1"/>
          <p:nvPr/>
        </p:nvSpPr>
        <p:spPr>
          <a:xfrm>
            <a:off x="683568" y="4069383"/>
            <a:ext cx="7992888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django.contrib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admin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'admin/'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admin.site.urls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'index2/'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views.index2),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C54583-E28E-4FFD-A2CF-36B75DDA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626041"/>
            <a:ext cx="2879229" cy="871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6560A5-1790-4EC3-B0C0-D071254564F2}"/>
              </a:ext>
            </a:extLst>
          </p:cNvPr>
          <p:cNvSpPr/>
          <p:nvPr/>
        </p:nvSpPr>
        <p:spPr>
          <a:xfrm>
            <a:off x="7150276" y="5703439"/>
            <a:ext cx="1358723" cy="184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0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75029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웹페이지 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사용자의 요청을 받은 후 처리하여 응답 </a:t>
            </a:r>
            <a:r>
              <a:rPr lang="en-US" altLang="ko-KR" dirty="0"/>
              <a:t>- View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/views.py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9CF8-874E-470B-9CDD-D3CB67B6DAE3}"/>
              </a:ext>
            </a:extLst>
          </p:cNvPr>
          <p:cNvSpPr txBox="1"/>
          <p:nvPr/>
        </p:nvSpPr>
        <p:spPr>
          <a:xfrm>
            <a:off x="683568" y="1447616"/>
            <a:ext cx="7992888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django.shortcuts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django.http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index1(request):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'&lt;u&gt;Hello&lt;/u&gt;'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index2(request):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'&lt;u&gt;Hi&lt;/u&gt;'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main(request):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'&lt;u&gt;Main&lt;/u&gt;'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805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201856" cy="4470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웹페이지 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config/urls.py </a:t>
            </a:r>
            <a:r>
              <a:rPr lang="en-US" altLang="ko-KR" dirty="0">
                <a:sym typeface="Wingdings" panose="05000000000000000000" pitchFamily="2" charset="2"/>
              </a:rPr>
              <a:t> firstapp/urls.py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config</a:t>
            </a:r>
            <a:r>
              <a:rPr lang="en-US" altLang="ko-KR" b="1" dirty="0"/>
              <a:t>/urls.py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2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>
                <a:solidFill>
                  <a:srgbClr val="FF0000"/>
                </a:solidFill>
              </a:rPr>
              <a:t>firstapp</a:t>
            </a:r>
            <a:r>
              <a:rPr lang="en-US" altLang="ko-KR" b="1" dirty="0"/>
              <a:t>/urls.py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9CF8-874E-470B-9CDD-D3CB67B6DAE3}"/>
              </a:ext>
            </a:extLst>
          </p:cNvPr>
          <p:cNvSpPr txBox="1"/>
          <p:nvPr/>
        </p:nvSpPr>
        <p:spPr>
          <a:xfrm>
            <a:off x="683568" y="1447616"/>
            <a:ext cx="7992888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django.contrib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admin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path, include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admin.site.urls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'index1/'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views.index1),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'index2/'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views.index2),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include(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firstapp.urls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9596C-EE57-43A1-8CF6-E523FD28E074}"/>
              </a:ext>
            </a:extLst>
          </p:cNvPr>
          <p:cNvSpPr txBox="1"/>
          <p:nvPr/>
        </p:nvSpPr>
        <p:spPr>
          <a:xfrm>
            <a:off x="683568" y="4606096"/>
            <a:ext cx="7992888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'main/'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views.main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55AA4E-31A6-41F3-A2AA-D61CD53F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367349"/>
            <a:ext cx="3743325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BD4F7-6727-4E4E-B993-F45F43A30A1B}"/>
              </a:ext>
            </a:extLst>
          </p:cNvPr>
          <p:cNvSpPr/>
          <p:nvPr/>
        </p:nvSpPr>
        <p:spPr>
          <a:xfrm>
            <a:off x="6673830" y="5442418"/>
            <a:ext cx="1968725" cy="270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B2903D-FCC9-4110-B847-63E9537DF4F1}"/>
              </a:ext>
            </a:extLst>
          </p:cNvPr>
          <p:cNvSpPr/>
          <p:nvPr/>
        </p:nvSpPr>
        <p:spPr>
          <a:xfrm>
            <a:off x="1173480" y="3441554"/>
            <a:ext cx="4488179" cy="27504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07A2A8-5BEF-413A-B83D-74619CD17C96}"/>
              </a:ext>
            </a:extLst>
          </p:cNvPr>
          <p:cNvSpPr/>
          <p:nvPr/>
        </p:nvSpPr>
        <p:spPr>
          <a:xfrm>
            <a:off x="730504" y="5338445"/>
            <a:ext cx="3389212" cy="7870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5682F07-FACD-4C1A-8BAE-685DE174CF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>
            <a:off x="1066349" y="3380749"/>
            <a:ext cx="2015377" cy="2687066"/>
          </a:xfrm>
          <a:prstGeom prst="bentConnector4">
            <a:avLst>
              <a:gd name="adj1" fmla="val 23162"/>
              <a:gd name="adj2" fmla="val 111434"/>
            </a:avLst>
          </a:prstGeom>
          <a:ln w="1905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9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95836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home </a:t>
            </a:r>
            <a:r>
              <a:rPr lang="ko-KR" altLang="en-US" dirty="0"/>
              <a:t>주소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1) : 127.0.0.1:8000/home/ </a:t>
            </a:r>
            <a:r>
              <a:rPr lang="ko-KR" altLang="en-US" dirty="0"/>
              <a:t>주소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2) : tutorial/config/urls.py </a:t>
            </a:r>
            <a:r>
              <a:rPr lang="ko-KR" altLang="en-US" dirty="0"/>
              <a:t>파일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3) : tutorial/config/views.py </a:t>
            </a:r>
            <a:r>
              <a:rPr lang="ko-KR" altLang="en-US" dirty="0"/>
              <a:t>파일 사용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B85E689-DCEE-4840-B21D-52F33456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40310"/>
            <a:ext cx="3762375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58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10937</TotalTime>
  <Words>2036</Words>
  <Application>Microsoft Office PowerPoint</Application>
  <PresentationFormat>화면 슬라이드 쇼(4:3)</PresentationFormat>
  <Paragraphs>332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774</cp:revision>
  <dcterms:created xsi:type="dcterms:W3CDTF">2013-06-27T12:00:59Z</dcterms:created>
  <dcterms:modified xsi:type="dcterms:W3CDTF">2021-08-18T01:38:26Z</dcterms:modified>
</cp:coreProperties>
</file>