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43"/>
  </p:notesMasterIdLst>
  <p:sldIdLst>
    <p:sldId id="389" r:id="rId2"/>
    <p:sldId id="421" r:id="rId3"/>
    <p:sldId id="432" r:id="rId4"/>
    <p:sldId id="434" r:id="rId5"/>
    <p:sldId id="435" r:id="rId6"/>
    <p:sldId id="457" r:id="rId7"/>
    <p:sldId id="458" r:id="rId8"/>
    <p:sldId id="459" r:id="rId9"/>
    <p:sldId id="460" r:id="rId10"/>
    <p:sldId id="461" r:id="rId11"/>
    <p:sldId id="464" r:id="rId12"/>
    <p:sldId id="463" r:id="rId13"/>
    <p:sldId id="466" r:id="rId14"/>
    <p:sldId id="465" r:id="rId15"/>
    <p:sldId id="467" r:id="rId16"/>
    <p:sldId id="475" r:id="rId17"/>
    <p:sldId id="476" r:id="rId18"/>
    <p:sldId id="477" r:id="rId19"/>
    <p:sldId id="471" r:id="rId20"/>
    <p:sldId id="472" r:id="rId21"/>
    <p:sldId id="474" r:id="rId22"/>
    <p:sldId id="478" r:id="rId23"/>
    <p:sldId id="479" r:id="rId24"/>
    <p:sldId id="480" r:id="rId25"/>
    <p:sldId id="481" r:id="rId26"/>
    <p:sldId id="482" r:id="rId27"/>
    <p:sldId id="483" r:id="rId28"/>
    <p:sldId id="497" r:id="rId29"/>
    <p:sldId id="484" r:id="rId30"/>
    <p:sldId id="486" r:id="rId31"/>
    <p:sldId id="485" r:id="rId32"/>
    <p:sldId id="487" r:id="rId33"/>
    <p:sldId id="488" r:id="rId34"/>
    <p:sldId id="489" r:id="rId35"/>
    <p:sldId id="490" r:id="rId36"/>
    <p:sldId id="491" r:id="rId37"/>
    <p:sldId id="492" r:id="rId38"/>
    <p:sldId id="493" r:id="rId39"/>
    <p:sldId id="496" r:id="rId40"/>
    <p:sldId id="494" r:id="rId41"/>
    <p:sldId id="495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8" autoAdjust="0"/>
    <p:restoredTop sz="94704" autoAdjust="0"/>
  </p:normalViewPr>
  <p:slideViewPr>
    <p:cSldViewPr>
      <p:cViewPr varScale="1">
        <p:scale>
          <a:sx n="82" d="100"/>
          <a:sy n="82" d="100"/>
        </p:scale>
        <p:origin x="3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BDB1D-6D13-4F9B-9713-DA98CED08E90}" type="datetimeFigureOut">
              <a:rPr lang="ko-KR" altLang="en-US" smtClean="0"/>
              <a:pPr/>
              <a:t>2021-09-23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E175C-7C50-4112-8B09-9DDC513272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8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940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50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893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044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465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185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622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336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043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486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587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61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261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1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31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3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623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438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5713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8496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1500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56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5750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0371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350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7001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199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5671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6223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668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4646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450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592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479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8344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518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987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15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169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551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90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4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6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3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2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2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72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2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5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3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C6A8-AFFD-4143-BC28-EEC1B1F501D6}" type="datetimeFigureOut">
              <a:rPr lang="ko-KR" altLang="en-US" smtClean="0"/>
              <a:pPr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3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ko/3.2/topics/auth/default/#how-to-log-a-user-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546164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로그인 </a:t>
            </a:r>
            <a:r>
              <a:rPr lang="en-US" altLang="ko-KR"/>
              <a:t>/ </a:t>
            </a:r>
            <a:r>
              <a:rPr lang="ko-KR" altLang="en-US"/>
              <a:t>로그아웃 </a:t>
            </a:r>
            <a:r>
              <a:rPr lang="en-US" altLang="ko-KR"/>
              <a:t>/ </a:t>
            </a:r>
            <a:r>
              <a:rPr lang="ko-KR" altLang="en-US"/>
              <a:t>회원가입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ko-KR" altLang="en-US"/>
              <a:t>● 앱 </a:t>
            </a:r>
            <a:r>
              <a:rPr lang="ko-KR" altLang="en-US" dirty="0"/>
              <a:t>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17941D-B326-47CF-B402-07F21BE05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1" y="1021880"/>
            <a:ext cx="5832647" cy="789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B618297-BB18-4655-9CF7-E3561D872B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6" y="2348880"/>
            <a:ext cx="1811839" cy="3891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34BC12F4-E179-48FC-BF3F-A181F2F382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45" y="2996952"/>
            <a:ext cx="1704975" cy="2305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832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79462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로그인 </a:t>
            </a:r>
            <a:r>
              <a:rPr lang="en-US" altLang="ko-KR"/>
              <a:t>(Django </a:t>
            </a:r>
            <a:r>
              <a:rPr lang="ko-KR" altLang="en-US"/>
              <a:t>내장 기능 사용</a:t>
            </a:r>
            <a:r>
              <a:rPr lang="en-US" altLang="ko-KR"/>
              <a:t>)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● 결과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165BF-F446-40AF-B3DE-098EC6BA826B}"/>
              </a:ext>
            </a:extLst>
          </p:cNvPr>
          <p:cNvSpPr txBox="1"/>
          <p:nvPr/>
        </p:nvSpPr>
        <p:spPr>
          <a:xfrm>
            <a:off x="440073" y="1340767"/>
            <a:ext cx="3127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존재하지 않는 사용자 정보로 로그인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2AA81A-1E9A-4F79-9081-1B7300FC52BD}"/>
              </a:ext>
            </a:extLst>
          </p:cNvPr>
          <p:cNvSpPr txBox="1"/>
          <p:nvPr/>
        </p:nvSpPr>
        <p:spPr>
          <a:xfrm>
            <a:off x="4825112" y="1340767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admin </a:t>
            </a:r>
            <a:r>
              <a:rPr lang="ko-KR" altLang="en-US" sz="1400" dirty="0"/>
              <a:t>계정으로 로그인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D4B451-C98E-44E3-B4EE-B993C39BF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111" y="1673048"/>
            <a:ext cx="3987912" cy="2737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75CF59-190C-41B8-B98A-0BA0EDE77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72" y="1673049"/>
            <a:ext cx="3987913" cy="2737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097E50-2DF9-4A9D-BEC3-FAAE969A9E00}"/>
              </a:ext>
            </a:extLst>
          </p:cNvPr>
          <p:cNvSpPr/>
          <p:nvPr/>
        </p:nvSpPr>
        <p:spPr>
          <a:xfrm>
            <a:off x="6468894" y="1703072"/>
            <a:ext cx="865761" cy="193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102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298245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로그인 </a:t>
            </a:r>
            <a:r>
              <a:rPr lang="en-US" altLang="ko-KR"/>
              <a:t>(Django </a:t>
            </a:r>
            <a:r>
              <a:rPr lang="ko-KR" altLang="en-US"/>
              <a:t>내장 기능 사용</a:t>
            </a:r>
            <a:r>
              <a:rPr lang="en-US" altLang="ko-KR"/>
              <a:t>)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● </a:t>
            </a:r>
            <a:r>
              <a:rPr lang="en-US" altLang="ko-KR" dirty="0"/>
              <a:t>5. </a:t>
            </a:r>
            <a:r>
              <a:rPr lang="ko-KR" altLang="en-US" dirty="0"/>
              <a:t>로그인 후 이동할 </a:t>
            </a:r>
            <a:r>
              <a:rPr lang="en-US" altLang="ko-KR" dirty="0"/>
              <a:t>URL </a:t>
            </a:r>
            <a:r>
              <a:rPr lang="ko-KR" altLang="en-US" dirty="0"/>
              <a:t>지정 </a:t>
            </a:r>
            <a:r>
              <a:rPr lang="en-US" altLang="ko-KR" dirty="0"/>
              <a:t>- settings.py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39C25-EE3A-4F50-BEEE-E318CED7119E}"/>
              </a:ext>
            </a:extLst>
          </p:cNvPr>
          <p:cNvSpPr txBox="1"/>
          <p:nvPr/>
        </p:nvSpPr>
        <p:spPr>
          <a:xfrm>
            <a:off x="755576" y="1001883"/>
            <a:ext cx="784887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LOGIN_REDIRECT_URL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'/member/login/'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7ADF63-65B2-4AEE-8173-4B265097405B}"/>
              </a:ext>
            </a:extLst>
          </p:cNvPr>
          <p:cNvSpPr txBox="1"/>
          <p:nvPr/>
        </p:nvSpPr>
        <p:spPr>
          <a:xfrm>
            <a:off x="755576" y="2598003"/>
            <a:ext cx="784887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{% 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user.is_authenticated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user.username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}} 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님 반갑습니다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{% 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현재 상태 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Guest</a:t>
            </a:r>
            <a:r>
              <a:rPr lang="en-US" altLang="ko-K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{% 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7446A7-76E2-420E-8836-78446A43B9FA}"/>
              </a:ext>
            </a:extLst>
          </p:cNvPr>
          <p:cNvSpPr txBox="1"/>
          <p:nvPr/>
        </p:nvSpPr>
        <p:spPr>
          <a:xfrm>
            <a:off x="755576" y="2290226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login.html</a:t>
            </a:r>
            <a:endParaRPr lang="ko-KR" altLang="en-US" sz="14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C4DC9B7-0E19-49FB-9A1D-12E2ADE41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211" y="5209667"/>
            <a:ext cx="3281189" cy="986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90C357C-0EA8-4635-8331-B0C06A76C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5209667"/>
            <a:ext cx="3281189" cy="986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6055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690708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로그아웃 </a:t>
            </a:r>
            <a:r>
              <a:rPr lang="en-US" altLang="ko-KR"/>
              <a:t>(Django </a:t>
            </a:r>
            <a:r>
              <a:rPr lang="ko-KR" altLang="en-US"/>
              <a:t>내장 기능 사용</a:t>
            </a:r>
            <a:r>
              <a:rPr lang="en-US" altLang="ko-KR"/>
              <a:t>)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● 작성 절차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1. urls.py </a:t>
            </a:r>
            <a:r>
              <a:rPr lang="ko-KR" altLang="en-US" dirty="0"/>
              <a:t>주소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2. </a:t>
            </a:r>
            <a:r>
              <a:rPr lang="ko-KR" altLang="en-US" dirty="0"/>
              <a:t>로그인 후 이동할 페이지 </a:t>
            </a:r>
            <a:r>
              <a:rPr lang="en-US" altLang="ko-KR" dirty="0"/>
              <a:t>URL </a:t>
            </a:r>
            <a:r>
              <a:rPr lang="ko-KR" altLang="en-US" dirty="0"/>
              <a:t>지정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008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02546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로그아웃 </a:t>
            </a:r>
            <a:r>
              <a:rPr lang="en-US" altLang="ko-KR"/>
              <a:t>(Django </a:t>
            </a:r>
            <a:r>
              <a:rPr lang="ko-KR" altLang="en-US"/>
              <a:t>내장 기능 사용</a:t>
            </a:r>
            <a:r>
              <a:rPr lang="en-US" altLang="ko-KR"/>
              <a:t>)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● </a:t>
            </a:r>
            <a:r>
              <a:rPr lang="en-US" altLang="ko-KR" dirty="0"/>
              <a:t>1. urls.py </a:t>
            </a:r>
            <a:r>
              <a:rPr lang="ko-KR" altLang="en-US"/>
              <a:t>주소 생성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member/urls.py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4194D-4272-4C20-807D-9B149A30B756}"/>
              </a:ext>
            </a:extLst>
          </p:cNvPr>
          <p:cNvSpPr txBox="1"/>
          <p:nvPr/>
        </p:nvSpPr>
        <p:spPr>
          <a:xfrm>
            <a:off x="1115616" y="1452840"/>
            <a:ext cx="6624736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contrib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auth_views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'member'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'login/'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auth_views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LoginView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as_view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template_name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'member/login.html'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'login'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'logout/'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auth_views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LogoutView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as_view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'logout'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5ED6E1-6DAC-43D5-A279-7ED685EFA24D}"/>
              </a:ext>
            </a:extLst>
          </p:cNvPr>
          <p:cNvSpPr/>
          <p:nvPr/>
        </p:nvSpPr>
        <p:spPr>
          <a:xfrm>
            <a:off x="1646791" y="4505372"/>
            <a:ext cx="4637277" cy="1136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78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50503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로그아웃 </a:t>
            </a:r>
            <a:r>
              <a:rPr lang="en-US" altLang="ko-KR"/>
              <a:t>(Django </a:t>
            </a:r>
            <a:r>
              <a:rPr lang="ko-KR" altLang="en-US"/>
              <a:t>내장 기능 사용</a:t>
            </a:r>
            <a:r>
              <a:rPr lang="en-US" altLang="ko-KR"/>
              <a:t>)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● </a:t>
            </a:r>
            <a:r>
              <a:rPr lang="en-US" altLang="ko-KR" dirty="0"/>
              <a:t>2</a:t>
            </a:r>
            <a:r>
              <a:rPr lang="en-US" altLang="ko-KR"/>
              <a:t>. </a:t>
            </a:r>
            <a:r>
              <a:rPr lang="ko-KR" altLang="en-US"/>
              <a:t>로그아웃 </a:t>
            </a:r>
            <a:r>
              <a:rPr lang="ko-KR" altLang="en-US" dirty="0"/>
              <a:t>후 이동할 </a:t>
            </a:r>
            <a:r>
              <a:rPr lang="en-US" altLang="ko-KR" dirty="0"/>
              <a:t>URL </a:t>
            </a:r>
            <a:r>
              <a:rPr lang="ko-KR" altLang="en-US" dirty="0"/>
              <a:t>지정 </a:t>
            </a:r>
            <a:r>
              <a:rPr lang="en-US" altLang="ko-KR" dirty="0"/>
              <a:t>- settings.py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39C25-EE3A-4F50-BEEE-E318CED7119E}"/>
              </a:ext>
            </a:extLst>
          </p:cNvPr>
          <p:cNvSpPr txBox="1"/>
          <p:nvPr/>
        </p:nvSpPr>
        <p:spPr>
          <a:xfrm>
            <a:off x="755576" y="1001883"/>
            <a:ext cx="7848872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LOGIN_REDIRECT_URL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'/member/login/'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LOGOUT_REDIRECT_URL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'/member/login/'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7ADF63-65B2-4AEE-8173-4B265097405B}"/>
              </a:ext>
            </a:extLst>
          </p:cNvPr>
          <p:cNvSpPr txBox="1"/>
          <p:nvPr/>
        </p:nvSpPr>
        <p:spPr>
          <a:xfrm>
            <a:off x="755576" y="2598003"/>
            <a:ext cx="7848872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{%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is_authenticated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'nav-link'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"{% url 'member:logout' %}"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{{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}} 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님 반갑습니다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 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로그아웃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{%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현재 상태 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Guest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{%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7446A7-76E2-420E-8836-78446A43B9FA}"/>
              </a:ext>
            </a:extLst>
          </p:cNvPr>
          <p:cNvSpPr txBox="1"/>
          <p:nvPr/>
        </p:nvSpPr>
        <p:spPr>
          <a:xfrm>
            <a:off x="755576" y="2290226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login.html</a:t>
            </a:r>
            <a:endParaRPr lang="ko-KR" altLang="en-US" sz="14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334B49-D396-4A5E-9068-6307F89E1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211" y="4437112"/>
            <a:ext cx="3281189" cy="1065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59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025461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회원가입 </a:t>
            </a:r>
            <a:r>
              <a:rPr lang="en-US" altLang="ko-KR"/>
              <a:t>(Django </a:t>
            </a:r>
            <a:r>
              <a:rPr lang="ko-KR" altLang="en-US"/>
              <a:t>내장 기능 사용</a:t>
            </a:r>
            <a:r>
              <a:rPr lang="en-US" altLang="ko-KR"/>
              <a:t>)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● 작성 절차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1. urls.py </a:t>
            </a:r>
            <a:r>
              <a:rPr lang="ko-KR" altLang="en-US" dirty="0"/>
              <a:t>주소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2. </a:t>
            </a:r>
            <a:r>
              <a:rPr lang="ko-KR" altLang="en-US" dirty="0"/>
              <a:t>회원가입 템플릿 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3. form </a:t>
            </a:r>
            <a:r>
              <a:rPr lang="ko-KR" altLang="en-US" dirty="0"/>
              <a:t>작성 </a:t>
            </a:r>
            <a:r>
              <a:rPr lang="en-US" altLang="ko-KR" dirty="0"/>
              <a:t>- </a:t>
            </a:r>
            <a:r>
              <a:rPr lang="ko-KR" altLang="en-US" dirty="0"/>
              <a:t>유효성 검사용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4. view </a:t>
            </a:r>
            <a:r>
              <a:rPr lang="ko-KR" altLang="en-US" dirty="0"/>
              <a:t>작성 </a:t>
            </a:r>
            <a:r>
              <a:rPr lang="en-US" altLang="ko-KR" dirty="0"/>
              <a:t>- </a:t>
            </a:r>
            <a:r>
              <a:rPr lang="ko-KR" altLang="en-US" dirty="0"/>
              <a:t>회원가입 로직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7583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02546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회원가입 </a:t>
            </a:r>
            <a:r>
              <a:rPr lang="en-US" altLang="ko-KR"/>
              <a:t>(Django </a:t>
            </a:r>
            <a:r>
              <a:rPr lang="ko-KR" altLang="en-US"/>
              <a:t>내장 기능 사용</a:t>
            </a:r>
            <a:r>
              <a:rPr lang="en-US" altLang="ko-KR"/>
              <a:t>)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● </a:t>
            </a:r>
            <a:r>
              <a:rPr lang="en-US" altLang="ko-KR" dirty="0"/>
              <a:t>1. urls.py </a:t>
            </a:r>
            <a:r>
              <a:rPr lang="ko-KR" altLang="en-US"/>
              <a:t>주소 생성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member/urls.py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4194D-4272-4C20-807D-9B149A30B756}"/>
              </a:ext>
            </a:extLst>
          </p:cNvPr>
          <p:cNvSpPr txBox="1"/>
          <p:nvPr/>
        </p:nvSpPr>
        <p:spPr>
          <a:xfrm>
            <a:off x="1115616" y="1452840"/>
            <a:ext cx="6624736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endParaRPr lang="en-US" altLang="ko-KR" b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...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'signup/'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.signup,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'signup'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35198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279972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회원가입 </a:t>
            </a:r>
            <a:r>
              <a:rPr lang="en-US" altLang="ko-KR"/>
              <a:t>(Django </a:t>
            </a:r>
            <a:r>
              <a:rPr lang="ko-KR" altLang="en-US"/>
              <a:t>내장 기능 사용</a:t>
            </a:r>
            <a:r>
              <a:rPr lang="en-US" altLang="ko-KR"/>
              <a:t>)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ko-KR" altLang="en-US"/>
              <a:t>● </a:t>
            </a:r>
            <a:r>
              <a:rPr lang="en-US" altLang="ko-KR"/>
              <a:t>2. </a:t>
            </a:r>
            <a:r>
              <a:rPr lang="ko-KR" altLang="en-US"/>
              <a:t>회원가입 템플릿 작성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member/templates/member/signup.html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A492BF-7CA4-4435-8909-8BC5DE397428}"/>
              </a:ext>
            </a:extLst>
          </p:cNvPr>
          <p:cNvSpPr txBox="1"/>
          <p:nvPr/>
        </p:nvSpPr>
        <p:spPr>
          <a:xfrm>
            <a:off x="755576" y="1412776"/>
            <a:ext cx="7848872" cy="41857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"https://maxcdn.bootstrapcdn.com/bootstrap/4.5.2/css/bootstrap.min.css"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 my-3"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 my-3"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"col-4"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계정생성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"col-8 text-right"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또는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"{% url 'member:login' %}"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로그인 하세요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&lt;/a&gt;&lt;/span&gt;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</a:p>
          <a:p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"post-form"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{%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csrf_token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{%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"form_errors.html"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00FF71-B919-46CD-831C-67F1C04A7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4057800"/>
            <a:ext cx="2956250" cy="2477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2496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279972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회원가입 </a:t>
            </a:r>
            <a:r>
              <a:rPr lang="en-US" altLang="ko-KR"/>
              <a:t>(Django </a:t>
            </a:r>
            <a:r>
              <a:rPr lang="ko-KR" altLang="en-US"/>
              <a:t>내장 기능 사용</a:t>
            </a:r>
            <a:r>
              <a:rPr lang="en-US" altLang="ko-KR"/>
              <a:t>)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ko-KR" altLang="en-US"/>
              <a:t>● </a:t>
            </a:r>
            <a:r>
              <a:rPr lang="en-US" altLang="ko-KR"/>
              <a:t>2. </a:t>
            </a:r>
            <a:r>
              <a:rPr lang="ko-KR" altLang="en-US"/>
              <a:t>회원가입 템플릿 작성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member/templates/member/signup.html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A492BF-7CA4-4435-8909-8BC5DE397428}"/>
              </a:ext>
            </a:extLst>
          </p:cNvPr>
          <p:cNvSpPr txBox="1"/>
          <p:nvPr/>
        </p:nvSpPr>
        <p:spPr>
          <a:xfrm>
            <a:off x="755576" y="1412776"/>
            <a:ext cx="7848872" cy="50475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사용자 이름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"{{ form.username.value | default_if_none:'' }}"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"password1"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비밀번호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"password1"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"password1" 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"{{ form.password1.value | default_if_none:'' }}"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"password2"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비밀번호 확인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"password2"</a:t>
            </a:r>
          </a:p>
          <a:p>
            <a:r>
              <a:rPr lang="en-US" altLang="ko-KR" sz="140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"password2"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"{{ form.password2.value | default_if_none:'' }}"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이메일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</a:p>
          <a:p>
            <a:r>
              <a:rPr lang="en-US" altLang="ko-KR" sz="140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"{{ form.email.value | default_if_none:'' }}"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"btn btn-primary"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생성하기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258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02546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회원가입 </a:t>
            </a:r>
            <a:r>
              <a:rPr lang="en-US" altLang="ko-KR"/>
              <a:t>(Django </a:t>
            </a:r>
            <a:r>
              <a:rPr lang="ko-KR" altLang="en-US"/>
              <a:t>내장 기능 사용</a:t>
            </a:r>
            <a:r>
              <a:rPr lang="en-US" altLang="ko-KR"/>
              <a:t>)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● </a:t>
            </a:r>
            <a:r>
              <a:rPr lang="en-US" altLang="ko-KR" dirty="0"/>
              <a:t>3. </a:t>
            </a:r>
            <a:r>
              <a:rPr lang="en-US" altLang="ko-KR"/>
              <a:t>form </a:t>
            </a:r>
            <a:r>
              <a:rPr lang="ko-KR" altLang="en-US"/>
              <a:t>작성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member/forms</a:t>
            </a:r>
            <a:r>
              <a:rPr lang="en-US" altLang="ko-KR" dirty="0"/>
              <a:t>.py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39C25-EE3A-4F50-BEEE-E318CED7119E}"/>
              </a:ext>
            </a:extLst>
          </p:cNvPr>
          <p:cNvSpPr txBox="1"/>
          <p:nvPr/>
        </p:nvSpPr>
        <p:spPr>
          <a:xfrm>
            <a:off x="755576" y="1412776"/>
            <a:ext cx="7848872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forms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django.contrib.auth.forms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UserCreationForm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django.contrib.auth.models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User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UserForm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UserCreationForm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email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forms.EmailField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(label=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이메일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Meta: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model = User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fields = 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CDEE25-29DF-47B3-B1BC-ADF5FC801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089" y="3263829"/>
            <a:ext cx="3206343" cy="2664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833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8327472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로그인 </a:t>
            </a:r>
            <a:r>
              <a:rPr lang="en-US" altLang="ko-KR"/>
              <a:t>(Django </a:t>
            </a:r>
            <a:r>
              <a:rPr lang="ko-KR" altLang="en-US"/>
              <a:t>내장 기능 사용</a:t>
            </a:r>
            <a:r>
              <a:rPr lang="en-US" altLang="ko-KR"/>
              <a:t>)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● 작성 절차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1. settings.py app </a:t>
            </a:r>
            <a:r>
              <a:rPr lang="ko-KR" altLang="en-US" dirty="0"/>
              <a:t>등록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2. </a:t>
            </a:r>
            <a:r>
              <a:rPr lang="en-US" altLang="ko-KR" dirty="0" err="1"/>
              <a:t>makemigrations</a:t>
            </a:r>
            <a:r>
              <a:rPr lang="en-US" altLang="ko-KR" dirty="0"/>
              <a:t> &amp; </a:t>
            </a:r>
            <a:r>
              <a:rPr lang="en-US" altLang="ko-KR"/>
              <a:t>migrate </a:t>
            </a:r>
            <a:r>
              <a:rPr lang="ko-KR" altLang="en-US"/>
              <a:t>실행 </a:t>
            </a:r>
            <a:r>
              <a:rPr lang="en-US" altLang="ko-KR"/>
              <a:t>(</a:t>
            </a:r>
            <a:r>
              <a:rPr lang="ko-KR" altLang="en-US"/>
              <a:t>프로젝트 생성 후 처음 실행 시에만</a:t>
            </a:r>
            <a:r>
              <a:rPr lang="en-US" altLang="ko-KR"/>
              <a:t>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3. urls.py </a:t>
            </a:r>
            <a:r>
              <a:rPr lang="ko-KR" altLang="en-US" dirty="0"/>
              <a:t>주소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4. </a:t>
            </a:r>
            <a:r>
              <a:rPr lang="ko-KR" altLang="en-US" dirty="0"/>
              <a:t>로그인 템플릿 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5. </a:t>
            </a:r>
            <a:r>
              <a:rPr lang="ko-KR" altLang="en-US" dirty="0"/>
              <a:t>로그인 후 이동할 페이지 </a:t>
            </a:r>
            <a:r>
              <a:rPr lang="en-US" altLang="ko-KR" dirty="0"/>
              <a:t>URL </a:t>
            </a:r>
            <a:r>
              <a:rPr lang="ko-KR" altLang="en-US" dirty="0"/>
              <a:t>지정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0817E-D25E-4530-814B-B0C20A54D716}"/>
              </a:ext>
            </a:extLst>
          </p:cNvPr>
          <p:cNvSpPr txBox="1"/>
          <p:nvPr/>
        </p:nvSpPr>
        <p:spPr>
          <a:xfrm>
            <a:off x="755576" y="6145559"/>
            <a:ext cx="6912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hlinkClick r:id="rId3"/>
              </a:rPr>
              <a:t>https://docs.djangoproject.com/ko/3.2/topics/auth/default/#how-to-log-a-user-in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343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02546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회원가입 </a:t>
            </a:r>
            <a:r>
              <a:rPr lang="en-US" altLang="ko-KR"/>
              <a:t>(Django </a:t>
            </a:r>
            <a:r>
              <a:rPr lang="ko-KR" altLang="en-US"/>
              <a:t>내장 기능 사용</a:t>
            </a:r>
            <a:r>
              <a:rPr lang="en-US" altLang="ko-KR"/>
              <a:t>)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● </a:t>
            </a:r>
            <a:r>
              <a:rPr lang="en-US" altLang="ko-KR" dirty="0"/>
              <a:t>4. </a:t>
            </a:r>
            <a:r>
              <a:rPr lang="en-US" altLang="ko-KR"/>
              <a:t>view </a:t>
            </a:r>
            <a:r>
              <a:rPr lang="ko-KR" altLang="en-US"/>
              <a:t>작성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member/views.py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39C25-EE3A-4F50-BEEE-E318CED7119E}"/>
              </a:ext>
            </a:extLst>
          </p:cNvPr>
          <p:cNvSpPr txBox="1"/>
          <p:nvPr/>
        </p:nvSpPr>
        <p:spPr>
          <a:xfrm>
            <a:off x="755576" y="1408270"/>
            <a:ext cx="7848872" cy="48936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django.contrib.auth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authenticate, login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django.shortcuts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render, redirect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.forms 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UserForm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signup(request):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request.method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form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UserForm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request.POST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form.is_valid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form.save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username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form.cleaned_data.get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'username'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raw_password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form.cleaned_data.get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'password1'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user = authenticate(username=username, password=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raw_password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login(request, 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user)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redirect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'index'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form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UserForm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render(request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member/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signup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.html'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{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'form'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form})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6EFBAF-3577-4E9D-8159-C44797140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708" y="2564904"/>
            <a:ext cx="3622724" cy="1003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16BBD2-2BD0-40D9-AEE7-399F700CA800}"/>
              </a:ext>
            </a:extLst>
          </p:cNvPr>
          <p:cNvSpPr/>
          <p:nvPr/>
        </p:nvSpPr>
        <p:spPr>
          <a:xfrm>
            <a:off x="1468877" y="4620639"/>
            <a:ext cx="6838544" cy="5252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DACEC-94CC-46CF-B3C2-E9CE414EB7AC}"/>
              </a:ext>
            </a:extLst>
          </p:cNvPr>
          <p:cNvSpPr txBox="1"/>
          <p:nvPr/>
        </p:nvSpPr>
        <p:spPr>
          <a:xfrm>
            <a:off x="5868144" y="5152283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accent6"/>
                </a:solidFill>
              </a:rPr>
              <a:t>auth_user </a:t>
            </a:r>
            <a:r>
              <a:rPr lang="ko-KR" altLang="en-US" sz="1200" b="1">
                <a:solidFill>
                  <a:schemeClr val="accent6"/>
                </a:solidFill>
              </a:rPr>
              <a:t>테이블에서 </a:t>
            </a:r>
            <a:endParaRPr lang="en-US" altLang="ko-KR" sz="1200" b="1">
              <a:solidFill>
                <a:schemeClr val="accent6"/>
              </a:solidFill>
            </a:endParaRPr>
          </a:p>
          <a:p>
            <a:r>
              <a:rPr lang="en-US" altLang="ko-KR" sz="1200" b="1">
                <a:solidFill>
                  <a:schemeClr val="accent6"/>
                </a:solidFill>
              </a:rPr>
              <a:t>username</a:t>
            </a:r>
            <a:r>
              <a:rPr lang="ko-KR" altLang="en-US" sz="1200" b="1">
                <a:solidFill>
                  <a:schemeClr val="accent6"/>
                </a:solidFill>
              </a:rPr>
              <a:t>과 암호화된 </a:t>
            </a:r>
            <a:r>
              <a:rPr lang="en-US" altLang="ko-KR" sz="1200" b="1">
                <a:solidFill>
                  <a:schemeClr val="accent6"/>
                </a:solidFill>
              </a:rPr>
              <a:t>password </a:t>
            </a:r>
            <a:r>
              <a:rPr lang="ko-KR" altLang="en-US" sz="1200" b="1">
                <a:solidFill>
                  <a:schemeClr val="accent6"/>
                </a:solidFill>
              </a:rPr>
              <a:t>비교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B84F4-AE5D-4F25-94E0-B5B4593CA5EA}"/>
              </a:ext>
            </a:extLst>
          </p:cNvPr>
          <p:cNvSpPr txBox="1"/>
          <p:nvPr/>
        </p:nvSpPr>
        <p:spPr>
          <a:xfrm>
            <a:off x="3275856" y="5568239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accent6"/>
                </a:solidFill>
              </a:rPr>
              <a:t>config/urls.py</a:t>
            </a:r>
            <a:r>
              <a:rPr lang="ko-KR" altLang="en-US" sz="1200" b="1">
                <a:solidFill>
                  <a:schemeClr val="accent6"/>
                </a:solidFill>
              </a:rPr>
              <a:t>에 </a:t>
            </a:r>
            <a:r>
              <a:rPr lang="en-US" altLang="ko-KR" sz="1200" b="1">
                <a:solidFill>
                  <a:schemeClr val="accent6"/>
                </a:solidFill>
              </a:rPr>
              <a:t>index </a:t>
            </a:r>
            <a:r>
              <a:rPr lang="ko-KR" altLang="en-US" sz="1200" b="1">
                <a:solidFill>
                  <a:schemeClr val="accent6"/>
                </a:solidFill>
              </a:rPr>
              <a:t>주소명 지정</a:t>
            </a:r>
          </a:p>
        </p:txBody>
      </p:sp>
    </p:spTree>
    <p:extLst>
      <p:ext uri="{BB962C8B-B14F-4D97-AF65-F5344CB8AC3E}">
        <p14:creationId xmlns:p14="http://schemas.microsoft.com/office/powerpoint/2010/main" val="763106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025461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회원가입 </a:t>
            </a:r>
            <a:r>
              <a:rPr lang="en-US" altLang="ko-KR"/>
              <a:t>(Django </a:t>
            </a:r>
            <a:r>
              <a:rPr lang="ko-KR" altLang="en-US"/>
              <a:t>내장 기능 사용</a:t>
            </a:r>
            <a:r>
              <a:rPr lang="en-US" altLang="ko-KR"/>
              <a:t>)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● 결과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165BF-F446-40AF-B3DE-098EC6BA826B}"/>
              </a:ext>
            </a:extLst>
          </p:cNvPr>
          <p:cNvSpPr txBox="1"/>
          <p:nvPr/>
        </p:nvSpPr>
        <p:spPr>
          <a:xfrm>
            <a:off x="1115615" y="980728"/>
            <a:ext cx="3296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http://</a:t>
            </a:r>
            <a:r>
              <a:rPr lang="en-US" altLang="ko-KR" sz="1400"/>
              <a:t>127.0.0.1:8000/member/signup</a:t>
            </a:r>
            <a:r>
              <a:rPr lang="en-US" altLang="ko-KR" sz="1400" dirty="0"/>
              <a:t>/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2AA81A-1E9A-4F79-9081-1B7300FC52BD}"/>
              </a:ext>
            </a:extLst>
          </p:cNvPr>
          <p:cNvSpPr txBox="1"/>
          <p:nvPr/>
        </p:nvSpPr>
        <p:spPr>
          <a:xfrm>
            <a:off x="5364087" y="9860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생성하기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D1160A-76E6-48A3-8AF9-712EBDE70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317874"/>
            <a:ext cx="2736304" cy="2850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9DB0E04-BE1C-4161-95B1-DF8F25C9A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7" y="1323221"/>
            <a:ext cx="2736305" cy="2850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C44757F-CD06-41E2-B30B-BB7AEA6F1D1C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851920" y="2743216"/>
            <a:ext cx="1512167" cy="534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FC622092-583D-4F31-AF67-1B5E1F43A1F8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rot="5400000">
            <a:off x="6254667" y="4388598"/>
            <a:ext cx="692267" cy="26288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C69535-374F-4DB5-8A38-0D45AFD0ED0D}"/>
              </a:ext>
            </a:extLst>
          </p:cNvPr>
          <p:cNvSpPr/>
          <p:nvPr/>
        </p:nvSpPr>
        <p:spPr>
          <a:xfrm>
            <a:off x="5413529" y="2153932"/>
            <a:ext cx="1231112" cy="904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85DBC-4458-40F5-900D-A0BA8B952B7D}"/>
              </a:ext>
            </a:extLst>
          </p:cNvPr>
          <p:cNvSpPr txBox="1"/>
          <p:nvPr/>
        </p:nvSpPr>
        <p:spPr>
          <a:xfrm>
            <a:off x="6692486" y="2221325"/>
            <a:ext cx="8899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6"/>
                </a:solidFill>
              </a:rPr>
              <a:t>8</a:t>
            </a:r>
            <a:r>
              <a:rPr lang="ko-KR" altLang="en-US" sz="1100" b="1" dirty="0">
                <a:solidFill>
                  <a:schemeClr val="accent6"/>
                </a:solidFill>
              </a:rPr>
              <a:t>자 이상</a:t>
            </a:r>
            <a:endParaRPr lang="en-US" altLang="ko-KR" sz="1100" b="1" dirty="0">
              <a:solidFill>
                <a:schemeClr val="accent6"/>
              </a:solidFill>
            </a:endParaRPr>
          </a:p>
          <a:p>
            <a:r>
              <a:rPr lang="ko-KR" altLang="en-US" sz="1100" b="1" dirty="0">
                <a:solidFill>
                  <a:schemeClr val="accent6"/>
                </a:solidFill>
              </a:rPr>
              <a:t>숫자만 </a:t>
            </a:r>
            <a:r>
              <a:rPr lang="en-US" altLang="ko-KR" sz="1100" b="1" dirty="0">
                <a:solidFill>
                  <a:schemeClr val="accent6"/>
                </a:solidFill>
              </a:rPr>
              <a:t>X</a:t>
            </a:r>
          </a:p>
          <a:p>
            <a:r>
              <a:rPr lang="ko-KR" altLang="en-US" sz="1100" b="1" dirty="0">
                <a:solidFill>
                  <a:schemeClr val="accent6"/>
                </a:solidFill>
              </a:rPr>
              <a:t>연속숫자 </a:t>
            </a:r>
            <a:r>
              <a:rPr lang="en-US" altLang="ko-KR" sz="1100" b="1" dirty="0">
                <a:solidFill>
                  <a:schemeClr val="accent6"/>
                </a:solidFill>
              </a:rPr>
              <a:t>X</a:t>
            </a:r>
          </a:p>
          <a:p>
            <a:r>
              <a:rPr lang="en-US" altLang="ko-KR" sz="1100" b="1" dirty="0">
                <a:solidFill>
                  <a:schemeClr val="accent6"/>
                </a:solidFill>
              </a:rPr>
              <a:t>...</a:t>
            </a:r>
            <a:endParaRPr lang="ko-KR" altLang="en-US" sz="1100" b="1" dirty="0">
              <a:solidFill>
                <a:schemeClr val="accent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80C0ED-88AF-4BA6-A9A7-003BA690E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216" y="698720"/>
            <a:ext cx="2273484" cy="1238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792C05E-49BF-4F83-B38C-CA67DF8D4F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0336" y="4866172"/>
            <a:ext cx="3118048" cy="990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8B2C3F8-B3B1-426E-BDF0-26CE213871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9632" y="4860825"/>
            <a:ext cx="2736304" cy="1592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BF48D2-A1B7-4057-AE23-2AD623967A1E}"/>
              </a:ext>
            </a:extLst>
          </p:cNvPr>
          <p:cNvSpPr/>
          <p:nvPr/>
        </p:nvSpPr>
        <p:spPr>
          <a:xfrm>
            <a:off x="1354256" y="6187452"/>
            <a:ext cx="1308447" cy="231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8108C41C-B2B8-4CF3-BC77-AA324AD3D0A3}"/>
              </a:ext>
            </a:extLst>
          </p:cNvPr>
          <p:cNvCxnSpPr>
            <a:cxnSpLocks/>
            <a:stCxn id="15" idx="1"/>
            <a:endCxn id="21" idx="3"/>
          </p:cNvCxnSpPr>
          <p:nvPr/>
        </p:nvCxnSpPr>
        <p:spPr>
          <a:xfrm rot="10800000" flipV="1">
            <a:off x="3995936" y="5361191"/>
            <a:ext cx="914400" cy="29589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19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920817" cy="3778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회원가입 </a:t>
            </a:r>
            <a:r>
              <a:rPr lang="en-US" altLang="ko-KR"/>
              <a:t>(</a:t>
            </a:r>
            <a:r>
              <a:rPr lang="ko-KR" altLang="en-US"/>
              <a:t>기능 구현</a:t>
            </a:r>
            <a:r>
              <a:rPr lang="en-US" altLang="ko-KR"/>
              <a:t>)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● 작성 절차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i="1" dirty="0"/>
              <a:t>        1. settings.</a:t>
            </a:r>
            <a:r>
              <a:rPr lang="en-US" altLang="ko-KR" i="1"/>
              <a:t>py - app</a:t>
            </a:r>
            <a:endParaRPr lang="en-US" altLang="ko-KR" i="1" dirty="0"/>
          </a:p>
          <a:p>
            <a:pPr>
              <a:lnSpc>
                <a:spcPct val="150000"/>
              </a:lnSpc>
            </a:pPr>
            <a:r>
              <a:rPr lang="en-US" altLang="ko-KR"/>
              <a:t>        2. models.py - </a:t>
            </a:r>
            <a:r>
              <a:rPr lang="ko-KR" altLang="en-US"/>
              <a:t>클래스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i="1"/>
              <a:t>        3. </a:t>
            </a:r>
            <a:r>
              <a:rPr lang="en-US" altLang="ko-KR" i="1" dirty="0" err="1"/>
              <a:t>makemigrations</a:t>
            </a:r>
            <a:r>
              <a:rPr lang="en-US" altLang="ko-KR" i="1" dirty="0"/>
              <a:t> </a:t>
            </a:r>
            <a:r>
              <a:rPr lang="en-US" altLang="ko-KR" i="1"/>
              <a:t>&amp; migrate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4. </a:t>
            </a:r>
            <a:r>
              <a:rPr lang="ko-KR" altLang="en-US"/>
              <a:t>회원가입 템플릿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5. (</a:t>
            </a:r>
            <a:r>
              <a:rPr lang="ko-KR" altLang="en-US"/>
              <a:t>필요하다면</a:t>
            </a:r>
            <a:r>
              <a:rPr lang="en-US" altLang="ko-KR"/>
              <a:t>) forms.py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6. views.py - </a:t>
            </a:r>
            <a:r>
              <a:rPr lang="ko-KR" altLang="en-US"/>
              <a:t>회원가입 로직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    7. urls.py - </a:t>
            </a:r>
            <a:r>
              <a:rPr lang="ko-KR" altLang="en-US"/>
              <a:t>주소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3672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088252" cy="6006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회원가입 </a:t>
            </a:r>
            <a:r>
              <a:rPr lang="en-US" altLang="ko-KR"/>
              <a:t>(</a:t>
            </a:r>
            <a:r>
              <a:rPr lang="ko-KR" altLang="en-US"/>
              <a:t>기능 구현</a:t>
            </a:r>
            <a:r>
              <a:rPr lang="en-US" altLang="ko-KR"/>
              <a:t>)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2. models.py - </a:t>
            </a:r>
            <a:r>
              <a:rPr lang="ko-KR" altLang="en-US"/>
              <a:t>클래스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member/models.py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3. makemigrations &amp; migrate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python manage.py makemigrations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python manage.py migrate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chemeClr val="accent6"/>
                </a:solidFill>
              </a:rPr>
              <a:t>        ※ secondapp</a:t>
            </a:r>
            <a:r>
              <a:rPr lang="ko-KR" altLang="en-US" sz="1400" b="1">
                <a:solidFill>
                  <a:schemeClr val="accent6"/>
                </a:solidFill>
              </a:rPr>
              <a:t>의 </a:t>
            </a:r>
            <a:r>
              <a:rPr lang="en-US" altLang="ko-KR" sz="1400" b="1">
                <a:solidFill>
                  <a:schemeClr val="accent6"/>
                </a:solidFill>
              </a:rPr>
              <a:t>ArmyShop </a:t>
            </a:r>
            <a:r>
              <a:rPr lang="ko-KR" altLang="en-US" sz="1400" b="1">
                <a:solidFill>
                  <a:schemeClr val="accent6"/>
                </a:solidFill>
              </a:rPr>
              <a:t>모델 오류 시</a:t>
            </a:r>
            <a:endParaRPr lang="en-US" altLang="ko-KR" sz="1400" b="1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chemeClr val="accent6"/>
                </a:solidFill>
              </a:rPr>
              <a:t>           0002_armyshop.py</a:t>
            </a:r>
            <a:r>
              <a:rPr lang="ko-KR" altLang="en-US" sz="1400" b="1">
                <a:solidFill>
                  <a:schemeClr val="accent6"/>
                </a:solidFill>
              </a:rPr>
              <a:t>의</a:t>
            </a:r>
            <a:endParaRPr lang="en-US" altLang="ko-KR" sz="1400" b="1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chemeClr val="accent6"/>
                </a:solidFill>
              </a:rPr>
              <a:t>          </a:t>
            </a:r>
            <a:r>
              <a:rPr lang="ko-KR" altLang="en-US" sz="1400" b="1">
                <a:solidFill>
                  <a:schemeClr val="accent6"/>
                </a:solidFill>
              </a:rPr>
              <a:t> </a:t>
            </a:r>
            <a:r>
              <a:rPr lang="en-US" altLang="ko-KR" sz="1400" b="1">
                <a:solidFill>
                  <a:schemeClr val="accent6"/>
                </a:solidFill>
              </a:rPr>
              <a:t>operations = [ </a:t>
            </a:r>
            <a:r>
              <a:rPr lang="ko-KR" altLang="en-US" sz="1400" b="1">
                <a:solidFill>
                  <a:schemeClr val="accent6"/>
                </a:solidFill>
              </a:rPr>
              <a:t>내부 코드 주석 처리 </a:t>
            </a:r>
            <a:r>
              <a:rPr lang="en-US" altLang="ko-KR" sz="1400" b="1">
                <a:solidFill>
                  <a:schemeClr val="accent6"/>
                </a:solidFill>
              </a:rPr>
              <a:t>]</a:t>
            </a:r>
            <a:r>
              <a:rPr lang="ko-KR" altLang="en-US" sz="1400" b="1">
                <a:solidFill>
                  <a:schemeClr val="accent6"/>
                </a:solidFill>
              </a:rPr>
              <a:t>    또는         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39C25-EE3A-4F50-BEEE-E318CED7119E}"/>
              </a:ext>
            </a:extLst>
          </p:cNvPr>
          <p:cNvSpPr txBox="1"/>
          <p:nvPr/>
        </p:nvSpPr>
        <p:spPr>
          <a:xfrm>
            <a:off x="755576" y="1412776"/>
            <a:ext cx="7848872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models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CharField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max_length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user_pw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CharField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max_length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user_name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CharField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max_length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date_joined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DateTimeField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C5BC9A-B3FB-4BBE-BBE2-D1EE7DA29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323" y="3429000"/>
            <a:ext cx="3286125" cy="1409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87E2A8-4C63-4509-A7DA-38933639FCBC}"/>
              </a:ext>
            </a:extLst>
          </p:cNvPr>
          <p:cNvSpPr txBox="1"/>
          <p:nvPr/>
        </p:nvSpPr>
        <p:spPr>
          <a:xfrm>
            <a:off x="5004048" y="5301208"/>
            <a:ext cx="270240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ArmyShop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...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...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managed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66F5E2-2209-4792-8AEF-E02B00F8AD51}"/>
              </a:ext>
            </a:extLst>
          </p:cNvPr>
          <p:cNvSpPr/>
          <p:nvPr/>
        </p:nvSpPr>
        <p:spPr>
          <a:xfrm>
            <a:off x="5362052" y="6264613"/>
            <a:ext cx="1388944" cy="2226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664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6138860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회원가입 </a:t>
            </a:r>
            <a:r>
              <a:rPr lang="en-US" altLang="ko-KR"/>
              <a:t>(</a:t>
            </a:r>
            <a:r>
              <a:rPr lang="ko-KR" altLang="en-US"/>
              <a:t>기능 구현</a:t>
            </a:r>
            <a:r>
              <a:rPr lang="en-US" altLang="ko-KR"/>
              <a:t>)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4. </a:t>
            </a:r>
            <a:r>
              <a:rPr lang="ko-KR" altLang="en-US"/>
              <a:t>회원가입 템플릿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member/templates/member/signup_custom.html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A492BF-7CA4-4435-8909-8BC5DE397428}"/>
              </a:ext>
            </a:extLst>
          </p:cNvPr>
          <p:cNvSpPr txBox="1"/>
          <p:nvPr/>
        </p:nvSpPr>
        <p:spPr>
          <a:xfrm>
            <a:off x="755576" y="1412776"/>
            <a:ext cx="784887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{%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csrf_token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아이디 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"user_id"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&gt;&lt;br&gt;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비밀번호 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"user_pw"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&gt;&lt;br&gt;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이름 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"user_name"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&gt;&lt;br&gt;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가입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33D85E-87B1-4B02-942E-6A0DE7E95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645024"/>
            <a:ext cx="4191000" cy="1638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8831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672800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회원가입 </a:t>
            </a:r>
            <a:r>
              <a:rPr lang="en-US" altLang="ko-KR"/>
              <a:t>(</a:t>
            </a:r>
            <a:r>
              <a:rPr lang="ko-KR" altLang="en-US"/>
              <a:t>기능 구현</a:t>
            </a:r>
            <a:r>
              <a:rPr lang="en-US" altLang="ko-KR"/>
              <a:t>)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6. views.py - </a:t>
            </a:r>
            <a:r>
              <a:rPr lang="ko-KR" altLang="en-US"/>
              <a:t>회원가입 로직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member/views.py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A492BF-7CA4-4435-8909-8BC5DE397428}"/>
              </a:ext>
            </a:extLst>
          </p:cNvPr>
          <p:cNvSpPr txBox="1"/>
          <p:nvPr/>
        </p:nvSpPr>
        <p:spPr>
          <a:xfrm>
            <a:off x="755576" y="1412776"/>
            <a:ext cx="7848872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signup_custom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.method ==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.POST.get(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'user_id'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user_pw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.POST.get(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'user_pw'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.POST.get(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'user_name'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user_pw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user_pw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date_joined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가입 완료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&lt;br&gt;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user_pw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'member/signup_custom.html'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AC7E74-1277-465B-9B77-F0625850FDFF}"/>
              </a:ext>
            </a:extLst>
          </p:cNvPr>
          <p:cNvSpPr txBox="1"/>
          <p:nvPr/>
        </p:nvSpPr>
        <p:spPr>
          <a:xfrm>
            <a:off x="4572000" y="4005064"/>
            <a:ext cx="319817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6"/>
                </a:solidFill>
              </a:rPr>
              <a:t>from django.utils import timezone</a:t>
            </a:r>
            <a:endParaRPr lang="ko-KR" altLang="en-US" sz="14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831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648482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회원가입 </a:t>
            </a:r>
            <a:r>
              <a:rPr lang="en-US" altLang="ko-KR"/>
              <a:t>(</a:t>
            </a:r>
            <a:r>
              <a:rPr lang="ko-KR" altLang="en-US"/>
              <a:t>기능 구현</a:t>
            </a:r>
            <a:r>
              <a:rPr lang="en-US" altLang="ko-KR"/>
              <a:t>)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7. urls.py - </a:t>
            </a:r>
            <a:r>
              <a:rPr lang="ko-KR" altLang="en-US"/>
              <a:t>주소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member/urls.py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A492BF-7CA4-4435-8909-8BC5DE397428}"/>
              </a:ext>
            </a:extLst>
          </p:cNvPr>
          <p:cNvSpPr txBox="1"/>
          <p:nvPr/>
        </p:nvSpPr>
        <p:spPr>
          <a:xfrm>
            <a:off x="755576" y="1412776"/>
            <a:ext cx="7848872" cy="30777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endParaRPr lang="en-US" altLang="ko-KR" sz="1600" b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...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'signup/custom/'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signup_custom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'signup_custom'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52180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648482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회원가입 </a:t>
            </a:r>
            <a:r>
              <a:rPr lang="en-US" altLang="ko-KR"/>
              <a:t>(</a:t>
            </a:r>
            <a:r>
              <a:rPr lang="ko-KR" altLang="en-US"/>
              <a:t>기능 구현</a:t>
            </a:r>
            <a:r>
              <a:rPr lang="en-US" altLang="ko-KR"/>
              <a:t>)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    </a:t>
            </a:r>
            <a:r>
              <a:rPr lang="ko-KR" altLang="en-US" dirty="0"/>
              <a:t>● 결과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165BF-F446-40AF-B3DE-098EC6BA826B}"/>
              </a:ext>
            </a:extLst>
          </p:cNvPr>
          <p:cNvSpPr txBox="1"/>
          <p:nvPr/>
        </p:nvSpPr>
        <p:spPr>
          <a:xfrm>
            <a:off x="1115615" y="1052736"/>
            <a:ext cx="3967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http://</a:t>
            </a:r>
            <a:r>
              <a:rPr lang="en-US" altLang="ko-KR" sz="1400"/>
              <a:t>127.0.0.1:8000/member/signup/custom/</a:t>
            </a:r>
            <a:endParaRPr lang="ko-KR" altLang="en-US" sz="14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910B2EB-1391-492F-B220-8AE3DB8A0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42930"/>
            <a:ext cx="3170502" cy="1382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79C4535-AD2C-41D4-AB00-6B666B9CC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905" y="1542930"/>
            <a:ext cx="3170503" cy="1382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B914B4B-235E-4BB8-871C-7DE919B07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2700" y="3660626"/>
            <a:ext cx="4038600" cy="1352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6023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8198078" cy="3778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연습문제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● 장고의 </a:t>
            </a:r>
            <a:r>
              <a:rPr lang="en-US" altLang="ko-KR"/>
              <a:t>Form </a:t>
            </a:r>
            <a:r>
              <a:rPr lang="ko-KR" altLang="en-US"/>
              <a:t>기능을 활용하여 회원가입 하기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요구사항 </a:t>
            </a:r>
            <a:r>
              <a:rPr lang="en-US" altLang="ko-KR"/>
              <a:t>1) : forms.py </a:t>
            </a:r>
            <a:r>
              <a:rPr lang="ko-KR" altLang="en-US"/>
              <a:t>파일 생성 및 코드 작성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요구사항 </a:t>
            </a:r>
            <a:r>
              <a:rPr lang="en-US" altLang="ko-KR"/>
              <a:t>2) : form </a:t>
            </a:r>
            <a:r>
              <a:rPr lang="ko-KR" altLang="en-US"/>
              <a:t>클래스 작성 시 </a:t>
            </a:r>
            <a:r>
              <a:rPr lang="en-US" altLang="ko-KR"/>
              <a:t>ModelForm </a:t>
            </a:r>
            <a:r>
              <a:rPr lang="ko-KR" altLang="en-US"/>
              <a:t>상속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    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 b="1">
                <a:sym typeface="Wingdings" panose="05000000000000000000" pitchFamily="2" charset="2"/>
              </a:rPr>
              <a:t>클래스명 </a:t>
            </a:r>
            <a:r>
              <a:rPr lang="en-US" altLang="ko-KR" b="1">
                <a:sym typeface="Wingdings" panose="05000000000000000000" pitchFamily="2" charset="2"/>
              </a:rPr>
              <a:t>: </a:t>
            </a:r>
            <a:r>
              <a:rPr lang="en-US" altLang="ko-KR" b="1" u="sng">
                <a:sym typeface="Wingdings" panose="05000000000000000000" pitchFamily="2" charset="2"/>
              </a:rPr>
              <a:t>MemberForm</a:t>
            </a:r>
            <a:endParaRPr lang="en-US" altLang="ko-KR" b="1" u="sng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요구사항 </a:t>
            </a:r>
            <a:r>
              <a:rPr lang="en-US" altLang="ko-KR"/>
              <a:t>3) : Meta </a:t>
            </a:r>
            <a:r>
              <a:rPr lang="ko-KR" altLang="en-US"/>
              <a:t>내부 클래스의 요소 중 </a:t>
            </a:r>
            <a:r>
              <a:rPr lang="en-US" altLang="ko-KR" b="1"/>
              <a:t>model, fields, labels</a:t>
            </a:r>
            <a:r>
              <a:rPr lang="en-US" altLang="ko-KR"/>
              <a:t> </a:t>
            </a:r>
            <a:r>
              <a:rPr lang="ko-KR" altLang="en-US"/>
              <a:t>작성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요구사항 </a:t>
            </a:r>
            <a:r>
              <a:rPr lang="en-US" altLang="ko-KR"/>
              <a:t>4) : signup_custom.html </a:t>
            </a:r>
            <a:r>
              <a:rPr lang="ko-KR" altLang="en-US"/>
              <a:t>과 </a:t>
            </a:r>
            <a:r>
              <a:rPr lang="en-US" altLang="ko-KR"/>
              <a:t>login_custom.html</a:t>
            </a:r>
            <a:r>
              <a:rPr lang="ko-KR" altLang="en-US"/>
              <a:t>에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                   </a:t>
            </a:r>
            <a:r>
              <a:rPr lang="ko-KR" altLang="en-US" b="1"/>
              <a:t>유효성 검사 후 오류 메시지가 보여질 수 있도록</a:t>
            </a:r>
            <a:r>
              <a:rPr lang="ko-KR" altLang="en-US"/>
              <a:t> 작성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                   (p17, p18 </a:t>
            </a:r>
            <a:r>
              <a:rPr lang="ko-KR" altLang="en-US"/>
              <a:t>참조</a:t>
            </a:r>
            <a:r>
              <a:rPr lang="en-US" altLang="ko-KR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424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920817" cy="3778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로그인 </a:t>
            </a:r>
            <a:r>
              <a:rPr lang="en-US" altLang="ko-KR"/>
              <a:t>(</a:t>
            </a:r>
            <a:r>
              <a:rPr lang="ko-KR" altLang="en-US"/>
              <a:t>기능 구현</a:t>
            </a:r>
            <a:r>
              <a:rPr lang="en-US" altLang="ko-KR"/>
              <a:t>)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● 작성 절차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i="1" dirty="0"/>
              <a:t>        1. settings.</a:t>
            </a:r>
            <a:r>
              <a:rPr lang="en-US" altLang="ko-KR" i="1"/>
              <a:t>py - app</a:t>
            </a:r>
            <a:endParaRPr lang="en-US" altLang="ko-KR" i="1" dirty="0"/>
          </a:p>
          <a:p>
            <a:pPr>
              <a:lnSpc>
                <a:spcPct val="150000"/>
              </a:lnSpc>
            </a:pPr>
            <a:r>
              <a:rPr lang="en-US" altLang="ko-KR" i="1"/>
              <a:t>        2. models.py - </a:t>
            </a:r>
            <a:r>
              <a:rPr lang="ko-KR" altLang="en-US" i="1"/>
              <a:t>클래스</a:t>
            </a:r>
            <a:endParaRPr lang="en-US" altLang="ko-KR" i="1"/>
          </a:p>
          <a:p>
            <a:pPr>
              <a:lnSpc>
                <a:spcPct val="150000"/>
              </a:lnSpc>
            </a:pPr>
            <a:r>
              <a:rPr lang="en-US" altLang="ko-KR" i="1"/>
              <a:t>        3. </a:t>
            </a:r>
            <a:r>
              <a:rPr lang="en-US" altLang="ko-KR" i="1" dirty="0" err="1"/>
              <a:t>makemigrations</a:t>
            </a:r>
            <a:r>
              <a:rPr lang="en-US" altLang="ko-KR" i="1" dirty="0"/>
              <a:t> </a:t>
            </a:r>
            <a:r>
              <a:rPr lang="en-US" altLang="ko-KR" i="1"/>
              <a:t>&amp; migrate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4. </a:t>
            </a:r>
            <a:r>
              <a:rPr lang="ko-KR" altLang="en-US"/>
              <a:t>로그인 템플릿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5. (</a:t>
            </a:r>
            <a:r>
              <a:rPr lang="ko-KR" altLang="en-US"/>
              <a:t>필요하다면</a:t>
            </a:r>
            <a:r>
              <a:rPr lang="en-US" altLang="ko-KR"/>
              <a:t>) forms.py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6. views.py - </a:t>
            </a:r>
            <a:r>
              <a:rPr lang="ko-KR" altLang="en-US"/>
              <a:t>로그인 로직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    7. urls.py - </a:t>
            </a:r>
            <a:r>
              <a:rPr lang="ko-KR" altLang="en-US"/>
              <a:t>주소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134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79462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로그인 </a:t>
            </a:r>
            <a:r>
              <a:rPr lang="en-US" altLang="ko-KR"/>
              <a:t>(Django </a:t>
            </a:r>
            <a:r>
              <a:rPr lang="ko-KR" altLang="en-US"/>
              <a:t>내장 기능 사용</a:t>
            </a:r>
            <a:r>
              <a:rPr lang="en-US" altLang="ko-KR"/>
              <a:t>)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● </a:t>
            </a:r>
            <a:r>
              <a:rPr lang="en-US" altLang="ko-KR" dirty="0"/>
              <a:t>1. settings.py app </a:t>
            </a:r>
            <a:r>
              <a:rPr lang="ko-KR" altLang="en-US" dirty="0"/>
              <a:t>등록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137954-06E6-49A5-B72E-29B87850C35B}"/>
              </a:ext>
            </a:extLst>
          </p:cNvPr>
          <p:cNvSpPr txBox="1"/>
          <p:nvPr/>
        </p:nvSpPr>
        <p:spPr>
          <a:xfrm>
            <a:off x="1115616" y="1001883"/>
            <a:ext cx="6552728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INSTALLED_APPS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'member'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 </a:t>
            </a:r>
            <a:r>
              <a:rPr lang="en-US" altLang="ko-KR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member.apps.MemberConfig</a:t>
            </a:r>
            <a:endParaRPr lang="en-US" altLang="ko-KR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'firstapp'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'secondapp'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'thirdapp'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'django.contrib.admin'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'django.contrib.auth'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'django.contrib.contenttypes'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'django.contrib.sessions'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'django.contrib.messages'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'django.contrib.staticfiles'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61015C-FAD1-4508-9569-989B787F2C1A}"/>
              </a:ext>
            </a:extLst>
          </p:cNvPr>
          <p:cNvSpPr/>
          <p:nvPr/>
        </p:nvSpPr>
        <p:spPr>
          <a:xfrm>
            <a:off x="1763688" y="1377711"/>
            <a:ext cx="1109052" cy="284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015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962530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로그인 </a:t>
            </a:r>
            <a:r>
              <a:rPr lang="en-US" altLang="ko-KR"/>
              <a:t>(</a:t>
            </a:r>
            <a:r>
              <a:rPr lang="ko-KR" altLang="en-US"/>
              <a:t>기능 구현</a:t>
            </a:r>
            <a:r>
              <a:rPr lang="en-US" altLang="ko-KR"/>
              <a:t>)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4. </a:t>
            </a:r>
            <a:r>
              <a:rPr lang="ko-KR" altLang="en-US"/>
              <a:t>로그인 템플릿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member/templates/member/login_custom.html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A492BF-7CA4-4435-8909-8BC5DE397428}"/>
              </a:ext>
            </a:extLst>
          </p:cNvPr>
          <p:cNvSpPr txBox="1"/>
          <p:nvPr/>
        </p:nvSpPr>
        <p:spPr>
          <a:xfrm>
            <a:off x="755576" y="1412776"/>
            <a:ext cx="784887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"{% url 'member:login_custom' %}"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{%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csrf_token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아이디 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"user_id"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&gt;&lt;br&gt;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비밀번호 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"user_pw"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&gt;&lt;br&gt;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로그인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0CBCA31-3AE5-40E3-BC12-6E1669AD0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356992"/>
            <a:ext cx="4191000" cy="1638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4013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441968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로그인 </a:t>
            </a:r>
            <a:r>
              <a:rPr lang="en-US" altLang="ko-KR"/>
              <a:t>(</a:t>
            </a:r>
            <a:r>
              <a:rPr lang="ko-KR" altLang="en-US"/>
              <a:t>기능 구현</a:t>
            </a:r>
            <a:r>
              <a:rPr lang="en-US" altLang="ko-KR"/>
              <a:t>)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6. views.py - </a:t>
            </a:r>
            <a:r>
              <a:rPr lang="ko-KR" altLang="en-US"/>
              <a:t>로그인 로직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member/views.py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39C25-EE3A-4F50-BEEE-E318CED7119E}"/>
              </a:ext>
            </a:extLst>
          </p:cNvPr>
          <p:cNvSpPr txBox="1"/>
          <p:nvPr/>
        </p:nvSpPr>
        <p:spPr>
          <a:xfrm>
            <a:off x="755576" y="1412776"/>
            <a:ext cx="7848872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login_custom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.method ==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.POST.get(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'user_id'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user_pw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.POST.get(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'user_pw'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user_pw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user_pw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회원정보 조회 실패 시 예외 발생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'index'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'member/login_custom.html'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4433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648482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로그인 </a:t>
            </a:r>
            <a:r>
              <a:rPr lang="en-US" altLang="ko-KR"/>
              <a:t>(</a:t>
            </a:r>
            <a:r>
              <a:rPr lang="ko-KR" altLang="en-US"/>
              <a:t>기능 구현</a:t>
            </a:r>
            <a:r>
              <a:rPr lang="en-US" altLang="ko-KR"/>
              <a:t>)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7. urls.py - </a:t>
            </a:r>
            <a:r>
              <a:rPr lang="ko-KR" altLang="en-US"/>
              <a:t>주소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member/urls.py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A492BF-7CA4-4435-8909-8BC5DE397428}"/>
              </a:ext>
            </a:extLst>
          </p:cNvPr>
          <p:cNvSpPr txBox="1"/>
          <p:nvPr/>
        </p:nvSpPr>
        <p:spPr>
          <a:xfrm>
            <a:off x="755576" y="1412776"/>
            <a:ext cx="7848872" cy="30777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endParaRPr lang="en-US" altLang="ko-KR" sz="1600" b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...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'login/custom/'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.login_custom,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'login_custom'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54263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41765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로그인 </a:t>
            </a:r>
            <a:r>
              <a:rPr lang="en-US" altLang="ko-KR"/>
              <a:t>(</a:t>
            </a:r>
            <a:r>
              <a:rPr lang="ko-KR" altLang="en-US"/>
              <a:t>기능 구현</a:t>
            </a:r>
            <a:r>
              <a:rPr lang="en-US" altLang="ko-KR"/>
              <a:t>)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    </a:t>
            </a:r>
            <a:r>
              <a:rPr lang="ko-KR" altLang="en-US" dirty="0"/>
              <a:t>● 결과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165BF-F446-40AF-B3DE-098EC6BA826B}"/>
              </a:ext>
            </a:extLst>
          </p:cNvPr>
          <p:cNvSpPr txBox="1"/>
          <p:nvPr/>
        </p:nvSpPr>
        <p:spPr>
          <a:xfrm>
            <a:off x="1115615" y="1052736"/>
            <a:ext cx="3823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http://</a:t>
            </a:r>
            <a:r>
              <a:rPr lang="en-US" altLang="ko-KR" sz="1400"/>
              <a:t>127.0.0.1:8000/member/login/custom/</a:t>
            </a:r>
            <a:endParaRPr lang="ko-KR" altLang="en-US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16BAE24-256E-4A0E-B83E-E44AD19D1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65718"/>
            <a:ext cx="3170503" cy="1382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B6A2D27-DC9A-4845-B371-8798F9FFE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905" y="1865718"/>
            <a:ext cx="3170503" cy="1382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FDA9291-5DC8-4B12-96B2-5143E2C9B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3992661"/>
            <a:ext cx="3170503" cy="1382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255AFE5-15DA-4FB5-8B9A-4ACA1CF108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1739" y="3992661"/>
            <a:ext cx="3943350" cy="1452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821212A-AD7C-49A7-AD20-B52F970ADE7E}"/>
              </a:ext>
            </a:extLst>
          </p:cNvPr>
          <p:cNvSpPr txBox="1"/>
          <p:nvPr/>
        </p:nvSpPr>
        <p:spPr>
          <a:xfrm>
            <a:off x="971600" y="1553201"/>
            <a:ext cx="1947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chemeClr val="accent6"/>
                </a:solidFill>
              </a:rPr>
              <a:t>아이디 및</a:t>
            </a:r>
            <a:r>
              <a:rPr lang="en-US" altLang="ko-KR" sz="1400" b="1">
                <a:solidFill>
                  <a:schemeClr val="accent6"/>
                </a:solidFill>
              </a:rPr>
              <a:t> </a:t>
            </a:r>
            <a:r>
              <a:rPr lang="ko-KR" altLang="en-US" sz="1400" b="1">
                <a:solidFill>
                  <a:schemeClr val="accent6"/>
                </a:solidFill>
              </a:rPr>
              <a:t>비밀번호 </a:t>
            </a:r>
            <a:r>
              <a:rPr lang="en-US" altLang="ko-KR" sz="1400" b="1">
                <a:solidFill>
                  <a:schemeClr val="accent6"/>
                </a:solidFill>
              </a:rPr>
              <a:t>O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63C40E-016A-4A82-9014-0FA4078ED209}"/>
              </a:ext>
            </a:extLst>
          </p:cNvPr>
          <p:cNvSpPr txBox="1"/>
          <p:nvPr/>
        </p:nvSpPr>
        <p:spPr>
          <a:xfrm>
            <a:off x="971600" y="3684884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chemeClr val="accent6"/>
                </a:solidFill>
              </a:rPr>
              <a:t>아이디 또는</a:t>
            </a:r>
            <a:r>
              <a:rPr lang="en-US" altLang="ko-KR" sz="1400" b="1">
                <a:solidFill>
                  <a:schemeClr val="accent6"/>
                </a:solidFill>
              </a:rPr>
              <a:t> </a:t>
            </a:r>
            <a:r>
              <a:rPr lang="ko-KR" altLang="en-US" sz="1400" b="1">
                <a:solidFill>
                  <a:schemeClr val="accent6"/>
                </a:solidFill>
              </a:rPr>
              <a:t>비밀번호 </a:t>
            </a:r>
            <a:r>
              <a:rPr lang="en-US" altLang="ko-KR" sz="1400" b="1">
                <a:solidFill>
                  <a:schemeClr val="accent6"/>
                </a:solidFill>
              </a:rPr>
              <a:t>X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874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6591869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로그인 </a:t>
            </a:r>
            <a:r>
              <a:rPr lang="en-US" altLang="ko-KR"/>
              <a:t>(</a:t>
            </a:r>
            <a:r>
              <a:rPr lang="ko-KR" altLang="en-US"/>
              <a:t>기능 구현</a:t>
            </a:r>
            <a:r>
              <a:rPr lang="en-US" altLang="ko-KR"/>
              <a:t>)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views.py - </a:t>
            </a:r>
            <a:r>
              <a:rPr lang="ko-KR" altLang="en-US"/>
              <a:t>아이디 또는 비밀번호가 다른 경우 예외 처리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member/views.py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39C25-EE3A-4F50-BEEE-E318CED7119E}"/>
              </a:ext>
            </a:extLst>
          </p:cNvPr>
          <p:cNvSpPr txBox="1"/>
          <p:nvPr/>
        </p:nvSpPr>
        <p:spPr>
          <a:xfrm>
            <a:off x="755576" y="1412776"/>
            <a:ext cx="7848872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login_custom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.method ==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.POST.get(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'user_id'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user_pw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.POST.get(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'user_pw'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user_pw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user_pw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DoesNotExist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로그인 실패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'index'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'member/login_custom.html'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2107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41765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로그인 </a:t>
            </a:r>
            <a:r>
              <a:rPr lang="en-US" altLang="ko-KR"/>
              <a:t>(</a:t>
            </a:r>
            <a:r>
              <a:rPr lang="ko-KR" altLang="en-US"/>
              <a:t>기능 구현</a:t>
            </a:r>
            <a:r>
              <a:rPr lang="en-US" altLang="ko-KR"/>
              <a:t>)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    </a:t>
            </a:r>
            <a:r>
              <a:rPr lang="ko-KR" altLang="en-US" dirty="0"/>
              <a:t>● 결과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165BF-F446-40AF-B3DE-098EC6BA826B}"/>
              </a:ext>
            </a:extLst>
          </p:cNvPr>
          <p:cNvSpPr txBox="1"/>
          <p:nvPr/>
        </p:nvSpPr>
        <p:spPr>
          <a:xfrm>
            <a:off x="1115615" y="1052736"/>
            <a:ext cx="3823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http://</a:t>
            </a:r>
            <a:r>
              <a:rPr lang="en-US" altLang="ko-KR" sz="1400"/>
              <a:t>127.0.0.1:8000/member/login/custom/</a:t>
            </a:r>
            <a:endParaRPr lang="ko-KR" altLang="en-US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16BAE24-256E-4A0E-B83E-E44AD19D1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65718"/>
            <a:ext cx="3170503" cy="1382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B6A2D27-DC9A-4845-B371-8798F9FFE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905" y="1865718"/>
            <a:ext cx="3170503" cy="1382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FDA9291-5DC8-4B12-96B2-5143E2C9B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3992661"/>
            <a:ext cx="3170503" cy="1382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821212A-AD7C-49A7-AD20-B52F970ADE7E}"/>
              </a:ext>
            </a:extLst>
          </p:cNvPr>
          <p:cNvSpPr txBox="1"/>
          <p:nvPr/>
        </p:nvSpPr>
        <p:spPr>
          <a:xfrm>
            <a:off x="971600" y="1553201"/>
            <a:ext cx="1947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chemeClr val="accent6"/>
                </a:solidFill>
              </a:rPr>
              <a:t>아이디 및</a:t>
            </a:r>
            <a:r>
              <a:rPr lang="en-US" altLang="ko-KR" sz="1400" b="1">
                <a:solidFill>
                  <a:schemeClr val="accent6"/>
                </a:solidFill>
              </a:rPr>
              <a:t> </a:t>
            </a:r>
            <a:r>
              <a:rPr lang="ko-KR" altLang="en-US" sz="1400" b="1">
                <a:solidFill>
                  <a:schemeClr val="accent6"/>
                </a:solidFill>
              </a:rPr>
              <a:t>비밀번호 </a:t>
            </a:r>
            <a:r>
              <a:rPr lang="en-US" altLang="ko-KR" sz="1400" b="1">
                <a:solidFill>
                  <a:schemeClr val="accent6"/>
                </a:solidFill>
              </a:rPr>
              <a:t>O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63C40E-016A-4A82-9014-0FA4078ED209}"/>
              </a:ext>
            </a:extLst>
          </p:cNvPr>
          <p:cNvSpPr txBox="1"/>
          <p:nvPr/>
        </p:nvSpPr>
        <p:spPr>
          <a:xfrm>
            <a:off x="971600" y="3684884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chemeClr val="accent6"/>
                </a:solidFill>
              </a:rPr>
              <a:t>아이디 또는</a:t>
            </a:r>
            <a:r>
              <a:rPr lang="en-US" altLang="ko-KR" sz="1400" b="1">
                <a:solidFill>
                  <a:schemeClr val="accent6"/>
                </a:solidFill>
              </a:rPr>
              <a:t> </a:t>
            </a:r>
            <a:r>
              <a:rPr lang="ko-KR" altLang="en-US" sz="1400" b="1">
                <a:solidFill>
                  <a:schemeClr val="accent6"/>
                </a:solidFill>
              </a:rPr>
              <a:t>비밀번호 </a:t>
            </a:r>
            <a:r>
              <a:rPr lang="en-US" altLang="ko-KR" sz="1400" b="1">
                <a:solidFill>
                  <a:schemeClr val="accent6"/>
                </a:solidFill>
              </a:rPr>
              <a:t>X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0B88A9-0D28-47E1-B2EA-285018CB56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3905" y="3992661"/>
            <a:ext cx="3170503" cy="1341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686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09947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로그인 </a:t>
            </a:r>
            <a:r>
              <a:rPr lang="en-US" altLang="ko-KR"/>
              <a:t>(</a:t>
            </a:r>
            <a:r>
              <a:rPr lang="ko-KR" altLang="en-US"/>
              <a:t>기능 구현</a:t>
            </a:r>
            <a:r>
              <a:rPr lang="en-US" altLang="ko-KR"/>
              <a:t>)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views.py - </a:t>
            </a:r>
            <a:r>
              <a:rPr lang="ko-KR" altLang="en-US"/>
              <a:t>로그인 후 </a:t>
            </a:r>
            <a:r>
              <a:rPr lang="en-US" altLang="ko-KR"/>
              <a:t>session</a:t>
            </a:r>
            <a:r>
              <a:rPr lang="ko-KR" altLang="en-US"/>
              <a:t>에 정보 저장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member/views.py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39C25-EE3A-4F50-BEEE-E318CED7119E}"/>
              </a:ext>
            </a:extLst>
          </p:cNvPr>
          <p:cNvSpPr txBox="1"/>
          <p:nvPr/>
        </p:nvSpPr>
        <p:spPr>
          <a:xfrm>
            <a:off x="755576" y="1412776"/>
            <a:ext cx="7848872" cy="45397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7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login_custom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7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.method == </a:t>
            </a:r>
            <a:r>
              <a:rPr lang="en-US" altLang="ko-KR" sz="1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.POST.get(</a:t>
            </a:r>
            <a:r>
              <a:rPr lang="en-US" altLang="ko-KR" sz="1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'user_id'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user_pw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.POST.get(</a:t>
            </a:r>
            <a:r>
              <a:rPr lang="en-US" altLang="ko-KR" sz="1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'user_pw'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7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7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7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user_pw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user_pw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7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7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7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DoesNotExist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7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7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7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로그인 실패</a:t>
            </a:r>
            <a:r>
              <a:rPr lang="en-US" altLang="ko-KR" sz="1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7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.session[</a:t>
            </a:r>
            <a:r>
              <a:rPr lang="en-US" altLang="ko-KR" sz="1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'user_id'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sz="1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.user_id</a:t>
            </a:r>
          </a:p>
          <a:p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.session[</a:t>
            </a:r>
            <a:r>
              <a:rPr lang="en-US" altLang="ko-KR" sz="1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'user_name'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sz="1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.user_name</a:t>
            </a:r>
          </a:p>
          <a:p>
            <a:endParaRPr lang="en-US" altLang="ko-KR" sz="1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7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7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'index'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7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7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7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'member/login_custom.html'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A987B-7425-4D20-9F20-5448DFDF8B7D}"/>
              </a:ext>
            </a:extLst>
          </p:cNvPr>
          <p:cNvSpPr/>
          <p:nvPr/>
        </p:nvSpPr>
        <p:spPr>
          <a:xfrm>
            <a:off x="1196502" y="2694562"/>
            <a:ext cx="7188741" cy="198444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DF1986-7810-4EF4-B06C-33202EA275B1}"/>
              </a:ext>
            </a:extLst>
          </p:cNvPr>
          <p:cNvSpPr/>
          <p:nvPr/>
        </p:nvSpPr>
        <p:spPr>
          <a:xfrm>
            <a:off x="1509899" y="4046706"/>
            <a:ext cx="5085454" cy="535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100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962530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로그인 </a:t>
            </a:r>
            <a:r>
              <a:rPr lang="en-US" altLang="ko-KR"/>
              <a:t>(</a:t>
            </a:r>
            <a:r>
              <a:rPr lang="ko-KR" altLang="en-US"/>
              <a:t>기능 구현</a:t>
            </a:r>
            <a:r>
              <a:rPr lang="en-US" altLang="ko-KR"/>
              <a:t>)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    ● 로그인 템플릿</a:t>
            </a:r>
            <a:r>
              <a:rPr lang="en-US" altLang="ko-KR"/>
              <a:t> - session</a:t>
            </a:r>
            <a:r>
              <a:rPr lang="ko-KR" altLang="en-US"/>
              <a:t>에 저장된 정보 확인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member/templates/member/login_custom.html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39C25-EE3A-4F50-BEEE-E318CED7119E}"/>
              </a:ext>
            </a:extLst>
          </p:cNvPr>
          <p:cNvSpPr txBox="1"/>
          <p:nvPr/>
        </p:nvSpPr>
        <p:spPr>
          <a:xfrm>
            <a:off x="755576" y="1412776"/>
            <a:ext cx="7848872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"{% url 'member:login_custom' %}"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{%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csrf_token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아이디 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"user_id"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&gt;&lt;br&gt;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비밀번호 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"user_pw"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&gt;&lt;br&gt;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로그인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{{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user_name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}} 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님 반갑습니다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현재 상태 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Guest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C868A0-77C9-4F15-AD31-E9357F8ADB34}"/>
              </a:ext>
            </a:extLst>
          </p:cNvPr>
          <p:cNvSpPr/>
          <p:nvPr/>
        </p:nvSpPr>
        <p:spPr>
          <a:xfrm>
            <a:off x="1475656" y="3171216"/>
            <a:ext cx="2629416" cy="242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26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920817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로그아웃 </a:t>
            </a:r>
            <a:r>
              <a:rPr lang="en-US" altLang="ko-KR"/>
              <a:t>(</a:t>
            </a:r>
            <a:r>
              <a:rPr lang="ko-KR" altLang="en-US"/>
              <a:t>기능 구현</a:t>
            </a:r>
            <a:r>
              <a:rPr lang="en-US" altLang="ko-KR"/>
              <a:t>)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● 작성 절차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i="1" dirty="0"/>
              <a:t>        1. settings.</a:t>
            </a:r>
            <a:r>
              <a:rPr lang="en-US" altLang="ko-KR" i="1"/>
              <a:t>py - app</a:t>
            </a:r>
            <a:endParaRPr lang="en-US" altLang="ko-KR" i="1" dirty="0"/>
          </a:p>
          <a:p>
            <a:pPr>
              <a:lnSpc>
                <a:spcPct val="150000"/>
              </a:lnSpc>
            </a:pPr>
            <a:r>
              <a:rPr lang="en-US" altLang="ko-KR" i="1"/>
              <a:t>        2. models.py - </a:t>
            </a:r>
            <a:r>
              <a:rPr lang="ko-KR" altLang="en-US" i="1"/>
              <a:t>클래스</a:t>
            </a:r>
            <a:endParaRPr lang="en-US" altLang="ko-KR" i="1"/>
          </a:p>
          <a:p>
            <a:pPr>
              <a:lnSpc>
                <a:spcPct val="150000"/>
              </a:lnSpc>
            </a:pPr>
            <a:r>
              <a:rPr lang="en-US" altLang="ko-KR" i="1"/>
              <a:t>        3. </a:t>
            </a:r>
            <a:r>
              <a:rPr lang="en-US" altLang="ko-KR" i="1" dirty="0" err="1"/>
              <a:t>makemigrations</a:t>
            </a:r>
            <a:r>
              <a:rPr lang="en-US" altLang="ko-KR" i="1" dirty="0"/>
              <a:t> </a:t>
            </a:r>
            <a:r>
              <a:rPr lang="en-US" altLang="ko-KR" i="1"/>
              <a:t>&amp; migrate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4. views.py - </a:t>
            </a:r>
            <a:r>
              <a:rPr lang="ko-KR" altLang="en-US"/>
              <a:t>로그아웃 로직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    5. urls.py - </a:t>
            </a:r>
            <a:r>
              <a:rPr lang="ko-KR" altLang="en-US"/>
              <a:t>주소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5809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880777" cy="3916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로그아웃 </a:t>
            </a:r>
            <a:r>
              <a:rPr lang="en-US" altLang="ko-KR"/>
              <a:t>(</a:t>
            </a:r>
            <a:r>
              <a:rPr lang="ko-KR" altLang="en-US"/>
              <a:t>기능 구현</a:t>
            </a:r>
            <a:r>
              <a:rPr lang="en-US" altLang="ko-KR"/>
              <a:t>)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4. views.py - </a:t>
            </a:r>
            <a:r>
              <a:rPr lang="ko-KR" altLang="en-US"/>
              <a:t>로그아웃 로직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member/views.py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20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- member/templates/member/login_custom.html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A492BF-7CA4-4435-8909-8BC5DE397428}"/>
              </a:ext>
            </a:extLst>
          </p:cNvPr>
          <p:cNvSpPr txBox="1"/>
          <p:nvPr/>
        </p:nvSpPr>
        <p:spPr>
          <a:xfrm>
            <a:off x="755576" y="1412776"/>
            <a:ext cx="784887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logout_custom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.session[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'user_id'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  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개별 삭제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.session[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'user_name'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개별 삭제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.session.flush()          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전체 삭제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'index'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860DE2-1B6F-41B0-8D3E-1E2ADA3EDA72}"/>
              </a:ext>
            </a:extLst>
          </p:cNvPr>
          <p:cNvSpPr txBox="1"/>
          <p:nvPr/>
        </p:nvSpPr>
        <p:spPr>
          <a:xfrm>
            <a:off x="755576" y="4054420"/>
            <a:ext cx="784887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"{% url 'member:logout_custom' %}"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{{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user_name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}} 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님 반갑습니다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 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로그아웃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현재 상태 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Guest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</p:txBody>
      </p:sp>
    </p:spTree>
    <p:extLst>
      <p:ext uri="{BB962C8B-B14F-4D97-AF65-F5344CB8AC3E}">
        <p14:creationId xmlns:p14="http://schemas.microsoft.com/office/powerpoint/2010/main" val="212491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8473345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로그인 </a:t>
            </a:r>
            <a:r>
              <a:rPr lang="en-US" altLang="ko-KR"/>
              <a:t>(Django </a:t>
            </a:r>
            <a:r>
              <a:rPr lang="ko-KR" altLang="en-US"/>
              <a:t>내장 기능 사용</a:t>
            </a:r>
            <a:r>
              <a:rPr lang="en-US" altLang="ko-KR"/>
              <a:t>)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● </a:t>
            </a:r>
            <a:r>
              <a:rPr lang="en-US" altLang="ko-KR" dirty="0"/>
              <a:t>2. </a:t>
            </a:r>
            <a:r>
              <a:rPr lang="en-US" altLang="ko-KR" dirty="0" err="1"/>
              <a:t>makemigrations</a:t>
            </a:r>
            <a:r>
              <a:rPr lang="en-US" altLang="ko-KR" dirty="0"/>
              <a:t> &amp; </a:t>
            </a:r>
            <a:r>
              <a:rPr lang="en-US" altLang="ko-KR"/>
              <a:t>migrate </a:t>
            </a:r>
            <a:r>
              <a:rPr lang="ko-KR" altLang="en-US"/>
              <a:t>실행 </a:t>
            </a:r>
            <a:r>
              <a:rPr lang="en-US" altLang="ko-KR"/>
              <a:t>(</a:t>
            </a:r>
            <a:r>
              <a:rPr lang="ko-KR" altLang="en-US"/>
              <a:t>프로젝트를 생성 후 처음 실행 시에만</a:t>
            </a:r>
            <a:r>
              <a:rPr lang="en-US" altLang="ko-KR"/>
              <a:t>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python manage.py </a:t>
            </a:r>
            <a:r>
              <a:rPr lang="en-US" altLang="ko-KR" dirty="0" err="1"/>
              <a:t>makemigrations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python manage.py migrate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10772B-B328-4CA4-A7BA-09CC1B43B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1" y="1988841"/>
            <a:ext cx="4752528" cy="1115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067008-8D38-4DC9-92CA-BBC4DAB27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2842731"/>
            <a:ext cx="4113482" cy="3729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5234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653290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로그아웃 </a:t>
            </a:r>
            <a:r>
              <a:rPr lang="en-US" altLang="ko-KR"/>
              <a:t>(</a:t>
            </a:r>
            <a:r>
              <a:rPr lang="ko-KR" altLang="en-US"/>
              <a:t>기능 구현</a:t>
            </a:r>
            <a:r>
              <a:rPr lang="en-US" altLang="ko-KR"/>
              <a:t>)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5. urls.py - </a:t>
            </a:r>
            <a:r>
              <a:rPr lang="ko-KR" altLang="en-US"/>
              <a:t>주소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member/urls.py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A492BF-7CA4-4435-8909-8BC5DE397428}"/>
              </a:ext>
            </a:extLst>
          </p:cNvPr>
          <p:cNvSpPr txBox="1"/>
          <p:nvPr/>
        </p:nvSpPr>
        <p:spPr>
          <a:xfrm>
            <a:off x="755576" y="1412776"/>
            <a:ext cx="7848872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endParaRPr lang="en-US" altLang="ko-KR" sz="1600" b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...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'logout/custom/'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.logout_custom,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'logout_custom'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75015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648482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로그아웃 </a:t>
            </a:r>
            <a:r>
              <a:rPr lang="en-US" altLang="ko-KR"/>
              <a:t>(</a:t>
            </a:r>
            <a:r>
              <a:rPr lang="ko-KR" altLang="en-US"/>
              <a:t>기능 구현</a:t>
            </a:r>
            <a:r>
              <a:rPr lang="en-US" altLang="ko-KR"/>
              <a:t>)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    </a:t>
            </a:r>
            <a:r>
              <a:rPr lang="ko-KR" altLang="en-US" dirty="0"/>
              <a:t>● 결과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165BF-F446-40AF-B3DE-098EC6BA826B}"/>
              </a:ext>
            </a:extLst>
          </p:cNvPr>
          <p:cNvSpPr txBox="1"/>
          <p:nvPr/>
        </p:nvSpPr>
        <p:spPr>
          <a:xfrm>
            <a:off x="1115615" y="1052736"/>
            <a:ext cx="394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http://</a:t>
            </a:r>
            <a:r>
              <a:rPr lang="en-US" altLang="ko-KR" sz="1400"/>
              <a:t>127.0.0.1:8000/member/logout/custom/</a:t>
            </a:r>
            <a:endParaRPr lang="ko-KR" altLang="en-US" sz="1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B6A2D27-DC9A-4845-B371-8798F9FFE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905" y="1865718"/>
            <a:ext cx="3170503" cy="1382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821212A-AD7C-49A7-AD20-B52F970ADE7E}"/>
              </a:ext>
            </a:extLst>
          </p:cNvPr>
          <p:cNvSpPr txBox="1"/>
          <p:nvPr/>
        </p:nvSpPr>
        <p:spPr>
          <a:xfrm>
            <a:off x="971600" y="155320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chemeClr val="accent6"/>
                </a:solidFill>
              </a:rPr>
              <a:t>로그인 전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63C40E-016A-4A82-9014-0FA4078ED209}"/>
              </a:ext>
            </a:extLst>
          </p:cNvPr>
          <p:cNvSpPr txBox="1"/>
          <p:nvPr/>
        </p:nvSpPr>
        <p:spPr>
          <a:xfrm>
            <a:off x="3057681" y="390090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chemeClr val="accent6"/>
                </a:solidFill>
              </a:rPr>
              <a:t>로그아웃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B4CD6B-E15D-45D0-8C26-D3E2A7D10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896443"/>
            <a:ext cx="3170503" cy="1560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F8A729-7D90-4E7B-B50A-60DF6ACFD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1898" y="1856657"/>
            <a:ext cx="3242509" cy="1595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50B61C-499E-4CED-9784-A9081D04E4D3}"/>
              </a:ext>
            </a:extLst>
          </p:cNvPr>
          <p:cNvSpPr txBox="1"/>
          <p:nvPr/>
        </p:nvSpPr>
        <p:spPr>
          <a:xfrm>
            <a:off x="5001898" y="155794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chemeClr val="accent6"/>
                </a:solidFill>
              </a:rPr>
              <a:t>로그인 후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09DC12F-DA93-4935-A13C-B99505541C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7681" y="4244977"/>
            <a:ext cx="3170503" cy="1560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951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794629" cy="3778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로그인 </a:t>
            </a:r>
            <a:r>
              <a:rPr lang="en-US" altLang="ko-KR"/>
              <a:t>(Django </a:t>
            </a:r>
            <a:r>
              <a:rPr lang="ko-KR" altLang="en-US"/>
              <a:t>내장 기능 사용</a:t>
            </a:r>
            <a:r>
              <a:rPr lang="en-US" altLang="ko-KR"/>
              <a:t>)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● </a:t>
            </a:r>
            <a:r>
              <a:rPr lang="en-US" altLang="ko-KR" dirty="0"/>
              <a:t>3. urls.py </a:t>
            </a:r>
            <a:r>
              <a:rPr lang="ko-KR" altLang="en-US"/>
              <a:t>주소 생성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en-US" altLang="ko-KR"/>
              <a:t>- config/urls.py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en-US" altLang="ko-KR"/>
              <a:t>- member/urls.py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137954-06E6-49A5-B72E-29B87850C35B}"/>
              </a:ext>
            </a:extLst>
          </p:cNvPr>
          <p:cNvSpPr txBox="1"/>
          <p:nvPr/>
        </p:nvSpPr>
        <p:spPr>
          <a:xfrm>
            <a:off x="1115616" y="1412776"/>
            <a:ext cx="6552728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urlpatterns = [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'member/'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'member.urls'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70B39E-C686-4BFA-BA88-4D52B0B65947}"/>
              </a:ext>
            </a:extLst>
          </p:cNvPr>
          <p:cNvSpPr txBox="1"/>
          <p:nvPr/>
        </p:nvSpPr>
        <p:spPr>
          <a:xfrm>
            <a:off x="1115616" y="3895276"/>
            <a:ext cx="6552728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contrib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auth_views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'member'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'login/'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auth_views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LoginView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as_view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'login'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8920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79462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로그인 </a:t>
            </a:r>
            <a:r>
              <a:rPr lang="en-US" altLang="ko-KR"/>
              <a:t>(Django </a:t>
            </a:r>
            <a:r>
              <a:rPr lang="ko-KR" altLang="en-US"/>
              <a:t>내장 기능 사용</a:t>
            </a:r>
            <a:r>
              <a:rPr lang="en-US" altLang="ko-KR"/>
              <a:t>)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● 결과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9BDDB3-7E7A-47A7-AE32-75CF1F72EC9D}"/>
              </a:ext>
            </a:extLst>
          </p:cNvPr>
          <p:cNvSpPr txBox="1"/>
          <p:nvPr/>
        </p:nvSpPr>
        <p:spPr>
          <a:xfrm>
            <a:off x="4499992" y="2690917"/>
            <a:ext cx="42773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b="1" dirty="0" err="1"/>
              <a:t>LoginView</a:t>
            </a:r>
            <a:r>
              <a:rPr lang="ko-KR" altLang="en-US" sz="1400" dirty="0"/>
              <a:t>는 </a:t>
            </a:r>
            <a:r>
              <a:rPr lang="en-US" altLang="ko-KR" sz="1400" b="1" u="sng" dirty="0"/>
              <a:t>registration </a:t>
            </a:r>
            <a:r>
              <a:rPr lang="ko-KR" altLang="en-US" sz="1400" b="1" u="sng" dirty="0"/>
              <a:t>디렉토리</a:t>
            </a:r>
            <a:r>
              <a:rPr lang="ko-KR" altLang="en-US" sz="1400" b="1" dirty="0"/>
              <a:t> 내의 </a:t>
            </a:r>
            <a:endParaRPr lang="en-US" altLang="ko-KR" sz="1400" b="1" dirty="0"/>
          </a:p>
          <a:p>
            <a:r>
              <a:rPr lang="en-US" altLang="ko-KR" sz="1400" b="1" dirty="0"/>
              <a:t>  </a:t>
            </a:r>
            <a:r>
              <a:rPr lang="en-US" altLang="ko-KR" sz="1400" b="1" u="sng" dirty="0"/>
              <a:t>login.html</a:t>
            </a:r>
            <a:r>
              <a:rPr lang="ko-KR" altLang="en-US" sz="1400" dirty="0"/>
              <a:t>을 기본 경로 및 파일로 사용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en-US" altLang="ko-KR" sz="1400" dirty="0" err="1"/>
              <a:t>template_name</a:t>
            </a:r>
            <a:r>
              <a:rPr lang="ko-KR" altLang="en-US" sz="1400" dirty="0"/>
              <a:t> 옵션으로 경로 및 파일 변경 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4870F0-C29D-4DC8-BF41-27A61F770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7" y="1001883"/>
            <a:ext cx="3933168" cy="3939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D499E61-BCC8-4A6C-B33D-216B5FC6B318}"/>
              </a:ext>
            </a:extLst>
          </p:cNvPr>
          <p:cNvSpPr/>
          <p:nvPr/>
        </p:nvSpPr>
        <p:spPr>
          <a:xfrm>
            <a:off x="522385" y="1960112"/>
            <a:ext cx="1622363" cy="225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90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794629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로그인 </a:t>
            </a:r>
            <a:r>
              <a:rPr lang="en-US" altLang="ko-KR"/>
              <a:t>(Django </a:t>
            </a:r>
            <a:r>
              <a:rPr lang="ko-KR" altLang="en-US"/>
              <a:t>내장 기능 사용</a:t>
            </a:r>
            <a:r>
              <a:rPr lang="en-US" altLang="ko-KR"/>
              <a:t>)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● </a:t>
            </a:r>
            <a:r>
              <a:rPr lang="en-US" altLang="ko-KR" dirty="0"/>
              <a:t>3. urls.py </a:t>
            </a:r>
            <a:r>
              <a:rPr lang="ko-KR" altLang="en-US" dirty="0"/>
              <a:t>주소 생성 </a:t>
            </a:r>
            <a:r>
              <a:rPr lang="en-US" altLang="ko-KR" dirty="0"/>
              <a:t>(</a:t>
            </a:r>
            <a:r>
              <a:rPr lang="ko-KR" altLang="en-US"/>
              <a:t>수정</a:t>
            </a:r>
            <a:r>
              <a:rPr lang="en-US" altLang="ko-KR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en-US" altLang="ko-KR"/>
              <a:t>- member/urls.py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137954-06E6-49A5-B72E-29B87850C35B}"/>
              </a:ext>
            </a:extLst>
          </p:cNvPr>
          <p:cNvSpPr txBox="1"/>
          <p:nvPr/>
        </p:nvSpPr>
        <p:spPr>
          <a:xfrm>
            <a:off x="1115616" y="1452840"/>
            <a:ext cx="6624736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contrib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auth_views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'member'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'login/'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auth_views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LoginView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as_view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template_name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'member/login.html'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'login'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897C02-DEEF-4221-B526-0CFCE6046635}"/>
              </a:ext>
            </a:extLst>
          </p:cNvPr>
          <p:cNvSpPr/>
          <p:nvPr/>
        </p:nvSpPr>
        <p:spPr>
          <a:xfrm>
            <a:off x="2117505" y="3428453"/>
            <a:ext cx="5046783" cy="57073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F6FBBD-4A68-4B1F-82B4-0B8DED8E6593}"/>
              </a:ext>
            </a:extLst>
          </p:cNvPr>
          <p:cNvSpPr/>
          <p:nvPr/>
        </p:nvSpPr>
        <p:spPr>
          <a:xfrm>
            <a:off x="2668195" y="3717433"/>
            <a:ext cx="4189805" cy="253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40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10364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로그인 </a:t>
            </a:r>
            <a:r>
              <a:rPr lang="en-US" altLang="ko-KR"/>
              <a:t>(Django </a:t>
            </a:r>
            <a:r>
              <a:rPr lang="ko-KR" altLang="en-US"/>
              <a:t>내장 기능 사용</a:t>
            </a:r>
            <a:r>
              <a:rPr lang="en-US" altLang="ko-KR"/>
              <a:t>)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● </a:t>
            </a:r>
            <a:r>
              <a:rPr lang="en-US" altLang="ko-KR" dirty="0"/>
              <a:t>4. </a:t>
            </a:r>
            <a:r>
              <a:rPr lang="ko-KR" altLang="en-US" dirty="0"/>
              <a:t>로그인 </a:t>
            </a:r>
            <a:r>
              <a:rPr lang="ko-KR" altLang="en-US"/>
              <a:t>템플릿 작성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member/templates/member/login.html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A492BF-7CA4-4435-8909-8BC5DE397428}"/>
              </a:ext>
            </a:extLst>
          </p:cNvPr>
          <p:cNvSpPr txBox="1"/>
          <p:nvPr/>
        </p:nvSpPr>
        <p:spPr>
          <a:xfrm>
            <a:off x="755576" y="1412776"/>
            <a:ext cx="7848872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rel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"https://maxcdn.bootstrapcdn.com/bootstrap/4.5.2/css/bootstrap.min.css"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400" b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 my-3"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method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"post-form"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action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"{% url 'member:login' %}"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{%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csrf_token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{%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"form_errors.html"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사용자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  value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"{{ form.username.value | default_if_none:'' }}"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비밀번호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"{{ form.password.value | default_if_none:'' }}"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"btn btn-primary"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로그인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695516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로그인 </a:t>
            </a:r>
            <a:r>
              <a:rPr lang="en-US" altLang="ko-KR"/>
              <a:t>(Django </a:t>
            </a:r>
            <a:r>
              <a:rPr lang="ko-KR" altLang="en-US"/>
              <a:t>내장 기능 사용</a:t>
            </a:r>
            <a:r>
              <a:rPr lang="en-US" altLang="ko-KR"/>
              <a:t>)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ko-KR" altLang="en-US"/>
              <a:t>● 오류 메시지 출력용 공통 템플릿 작성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en-US" altLang="ko-KR"/>
              <a:t>- templates/form_errors.html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A492BF-7CA4-4435-8909-8BC5DE397428}"/>
              </a:ext>
            </a:extLst>
          </p:cNvPr>
          <p:cNvSpPr txBox="1"/>
          <p:nvPr/>
        </p:nvSpPr>
        <p:spPr>
          <a:xfrm>
            <a:off x="755576" y="1424965"/>
            <a:ext cx="7848872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{%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{%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 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필드 오류를 출력한다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 --&gt;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"alert alert-danger"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}}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{{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{%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{%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{%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non_field_errors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 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넌필드 오류를 출력한다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 --&gt;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"alert alert-danger"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}}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{%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AD48C-3568-4140-9768-25359F9B9081}"/>
              </a:ext>
            </a:extLst>
          </p:cNvPr>
          <p:cNvSpPr txBox="1"/>
          <p:nvPr/>
        </p:nvSpPr>
        <p:spPr>
          <a:xfrm>
            <a:off x="3605388" y="3410416"/>
            <a:ext cx="48189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chemeClr val="accent6"/>
                </a:solidFill>
              </a:rPr>
              <a:t>ㅇ</a:t>
            </a:r>
            <a:r>
              <a:rPr lang="ko-KR" altLang="en-US" sz="1400" b="1" dirty="0">
                <a:solidFill>
                  <a:schemeClr val="accent6"/>
                </a:solidFill>
              </a:rPr>
              <a:t> 폼 오류 </a:t>
            </a:r>
            <a:r>
              <a:rPr lang="en-US" altLang="ko-KR" sz="1400" b="1" dirty="0">
                <a:solidFill>
                  <a:schemeClr val="accent6"/>
                </a:solidFill>
              </a:rPr>
              <a:t>2</a:t>
            </a:r>
            <a:r>
              <a:rPr lang="ko-KR" altLang="en-US" sz="1400" b="1" dirty="0">
                <a:solidFill>
                  <a:schemeClr val="accent6"/>
                </a:solidFill>
              </a:rPr>
              <a:t>가지</a:t>
            </a:r>
            <a:endParaRPr lang="en-US" altLang="ko-KR" sz="1400" b="1" dirty="0">
              <a:solidFill>
                <a:schemeClr val="accent6"/>
              </a:solidFill>
            </a:endParaRPr>
          </a:p>
          <a:p>
            <a:r>
              <a:rPr lang="en-US" altLang="ko-KR" sz="1400" b="1" dirty="0">
                <a:solidFill>
                  <a:schemeClr val="accent6"/>
                </a:solidFill>
              </a:rPr>
              <a:t>    - </a:t>
            </a:r>
            <a:r>
              <a:rPr lang="ko-KR" altLang="en-US" sz="1400" b="1" dirty="0">
                <a:solidFill>
                  <a:schemeClr val="accent6"/>
                </a:solidFill>
              </a:rPr>
              <a:t>필드 오류 </a:t>
            </a:r>
            <a:r>
              <a:rPr lang="en-US" altLang="ko-KR" sz="1400" b="1" dirty="0">
                <a:solidFill>
                  <a:schemeClr val="accent6"/>
                </a:solidFill>
              </a:rPr>
              <a:t>: </a:t>
            </a:r>
            <a:r>
              <a:rPr lang="ko-KR" altLang="en-US" sz="1400" b="1" dirty="0" err="1">
                <a:solidFill>
                  <a:schemeClr val="accent6"/>
                </a:solidFill>
              </a:rPr>
              <a:t>입력값이</a:t>
            </a:r>
            <a:r>
              <a:rPr lang="ko-KR" altLang="en-US" sz="1400" b="1" dirty="0">
                <a:solidFill>
                  <a:schemeClr val="accent6"/>
                </a:solidFill>
              </a:rPr>
              <a:t> 누락되었거나 형식에 맞지 않음</a:t>
            </a:r>
            <a:endParaRPr lang="en-US" altLang="ko-KR" sz="1400" b="1" dirty="0">
              <a:solidFill>
                <a:schemeClr val="accent6"/>
              </a:solidFill>
            </a:endParaRPr>
          </a:p>
          <a:p>
            <a:r>
              <a:rPr lang="en-US" altLang="ko-KR" sz="1400" b="1" dirty="0">
                <a:solidFill>
                  <a:schemeClr val="accent6"/>
                </a:solidFill>
              </a:rPr>
              <a:t>    - </a:t>
            </a:r>
            <a:r>
              <a:rPr lang="ko-KR" altLang="en-US" sz="1400" b="1" dirty="0" err="1">
                <a:solidFill>
                  <a:schemeClr val="accent6"/>
                </a:solidFill>
              </a:rPr>
              <a:t>넌필드</a:t>
            </a:r>
            <a:r>
              <a:rPr lang="ko-KR" altLang="en-US" sz="1400" b="1" dirty="0">
                <a:solidFill>
                  <a:schemeClr val="accent6"/>
                </a:solidFill>
              </a:rPr>
              <a:t> 오류 </a:t>
            </a:r>
            <a:r>
              <a:rPr lang="en-US" altLang="ko-KR" sz="1400" b="1" dirty="0">
                <a:solidFill>
                  <a:schemeClr val="accent6"/>
                </a:solidFill>
              </a:rPr>
              <a:t>: </a:t>
            </a:r>
            <a:r>
              <a:rPr lang="ko-KR" altLang="en-US" sz="1400" b="1" dirty="0" err="1">
                <a:solidFill>
                  <a:schemeClr val="accent6"/>
                </a:solidFill>
              </a:rPr>
              <a:t>입력값과</a:t>
            </a:r>
            <a:r>
              <a:rPr lang="ko-KR" altLang="en-US" sz="1400" b="1" dirty="0">
                <a:solidFill>
                  <a:schemeClr val="accent6"/>
                </a:solidFill>
              </a:rPr>
              <a:t> 관계없이 발생한 오류</a:t>
            </a:r>
          </a:p>
        </p:txBody>
      </p:sp>
    </p:spTree>
    <p:extLst>
      <p:ext uri="{BB962C8B-B14F-4D97-AF65-F5344CB8AC3E}">
        <p14:creationId xmlns:p14="http://schemas.microsoft.com/office/powerpoint/2010/main" val="101680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11559</TotalTime>
  <Words>4481</Words>
  <Application>Microsoft Office PowerPoint</Application>
  <PresentationFormat>화면 슬라이드 쇼(4:3)</PresentationFormat>
  <Paragraphs>570</Paragraphs>
  <Slides>41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돋움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GGoReb</dc:creator>
  <cp:lastModifiedBy>김남현</cp:lastModifiedBy>
  <cp:revision>923</cp:revision>
  <dcterms:created xsi:type="dcterms:W3CDTF">2013-06-27T12:00:59Z</dcterms:created>
  <dcterms:modified xsi:type="dcterms:W3CDTF">2021-09-23T05:53:45Z</dcterms:modified>
</cp:coreProperties>
</file>