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2"/>
  </p:notesMasterIdLst>
  <p:sldIdLst>
    <p:sldId id="389" r:id="rId2"/>
    <p:sldId id="421" r:id="rId3"/>
    <p:sldId id="432" r:id="rId4"/>
    <p:sldId id="456" r:id="rId5"/>
    <p:sldId id="435" r:id="rId6"/>
    <p:sldId id="457" r:id="rId7"/>
    <p:sldId id="474" r:id="rId8"/>
    <p:sldId id="439" r:id="rId9"/>
    <p:sldId id="475" r:id="rId10"/>
    <p:sldId id="442" r:id="rId11"/>
    <p:sldId id="476" r:id="rId12"/>
    <p:sldId id="444" r:id="rId13"/>
    <p:sldId id="477" r:id="rId14"/>
    <p:sldId id="452" r:id="rId15"/>
    <p:sldId id="478" r:id="rId16"/>
    <p:sldId id="453" r:id="rId17"/>
    <p:sldId id="454" r:id="rId18"/>
    <p:sldId id="479" r:id="rId19"/>
    <p:sldId id="455" r:id="rId20"/>
    <p:sldId id="48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8" autoAdjust="0"/>
    <p:restoredTop sz="94704" autoAdjust="0"/>
  </p:normalViewPr>
  <p:slideViewPr>
    <p:cSldViewPr>
      <p:cViewPr varScale="1">
        <p:scale>
          <a:sx n="86" d="100"/>
          <a:sy n="86" d="100"/>
        </p:scale>
        <p:origin x="4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BDB1D-6D13-4F9B-9713-DA98CED08E90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E175C-7C50-4112-8B09-9DDC51327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8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4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08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447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24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401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803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39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05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09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470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61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87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75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59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87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87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1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529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1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4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5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C6A8-AFFD-4143-BC28-EEC1B1F501D6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159851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</a:t>
            </a:r>
            <a:r>
              <a:rPr lang="en-US" altLang="ko-KR" dirty="0"/>
              <a:t>Paging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앱 </a:t>
            </a:r>
            <a:r>
              <a:rPr lang="ko-KR" altLang="en-US" dirty="0"/>
              <a:t>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478C44-6868-4D2F-93EE-927C51FAE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021878"/>
            <a:ext cx="5904656" cy="770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1441E8-4B20-47C9-A1D6-D975DCB86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2420888"/>
            <a:ext cx="1850507" cy="4005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DB8CBF-38B2-479E-994C-BFE0346C4D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45" y="2996952"/>
            <a:ext cx="1733550" cy="290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832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69330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</a:t>
            </a:r>
            <a:r>
              <a:rPr lang="en-US" altLang="ko-KR" dirty="0"/>
              <a:t>Paging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</a:t>
            </a:r>
            <a:r>
              <a:rPr lang="en-US" altLang="ko-KR"/>
              <a:t>Paginator API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paging/views</a:t>
            </a:r>
            <a:r>
              <a:rPr lang="en-US" altLang="ko-KR" dirty="0"/>
              <a:t>.py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B34D9-230B-499E-A7AD-62206D4A5AD7}"/>
              </a:ext>
            </a:extLst>
          </p:cNvPr>
          <p:cNvSpPr txBox="1"/>
          <p:nvPr/>
        </p:nvSpPr>
        <p:spPr>
          <a:xfrm>
            <a:off x="755576" y="1452840"/>
            <a:ext cx="7848872" cy="48320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HttpResponse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Paginator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또는 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p.get_page(1)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전체 데이터 정보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&lt;br&gt;'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전체 데이터 수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&lt;br&gt;'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전체 페이지 수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&lt;hr&gt;'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num_pages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 </a:t>
            </a:r>
            <a:r>
              <a:rPr lang="ko-KR" alt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페이지 데이터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&lt;hr&gt;'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object_list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현재 페이지 데이터 시작번호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&lt;br&gt;'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start_index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현재 페이지 데이터 종료번호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&lt;hr&gt;'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end_index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이전 페이지 존재유무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&lt;br&gt;'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has_previous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has_previous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이전 페이지 번호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&lt;br&gt;'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previous_page_number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다음 페이지 존재유무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&lt;br&gt;'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has_next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has_next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다음 페이지 번호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&lt;br&gt;&lt;hr&gt;'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next_page_number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4695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693301" cy="4609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</a:t>
            </a:r>
            <a:r>
              <a:rPr lang="en-US" altLang="ko-KR" dirty="0"/>
              <a:t>Paging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</a:t>
            </a:r>
            <a:r>
              <a:rPr lang="en-US" altLang="ko-KR"/>
              <a:t>Paginator API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paging/views.py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paging/urls.py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B34D9-230B-499E-A7AD-62206D4A5AD7}"/>
              </a:ext>
            </a:extLst>
          </p:cNvPr>
          <p:cNvSpPr txBox="1"/>
          <p:nvPr/>
        </p:nvSpPr>
        <p:spPr>
          <a:xfrm>
            <a:off x="755576" y="1452840"/>
            <a:ext cx="7848872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 </a:t>
            </a:r>
            <a:r>
              <a:rPr lang="ko-KR" alt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페이지 데이터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&lt;hr&gt;'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object_list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현재 페이지 데이터 시작번호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&lt;br&gt;'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start_index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현재 페이지 데이터 종료번호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&lt;hr&gt;'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end_index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이전 페이지 존재유무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&lt;br&gt;'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has_previous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has_previous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이전 페이지 번호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&lt;br&gt;'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previous_page_number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다음 페이지 존재유무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&lt;br&gt;'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has_next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has_next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다음 페이지 번호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&lt;br&gt;'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next_page_number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E3270-DF10-484E-9A82-99F7166C8C5A}"/>
              </a:ext>
            </a:extLst>
          </p:cNvPr>
          <p:cNvSpPr txBox="1"/>
          <p:nvPr/>
        </p:nvSpPr>
        <p:spPr>
          <a:xfrm>
            <a:off x="755576" y="4797152"/>
            <a:ext cx="784887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'api/'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.api,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'api'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1451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182934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</a:t>
            </a:r>
            <a:r>
              <a:rPr lang="en-US" altLang="ko-KR" dirty="0"/>
              <a:t>Paging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결과 확인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4F854-0BB6-4BEF-952D-FD19296B9320}"/>
              </a:ext>
            </a:extLst>
          </p:cNvPr>
          <p:cNvSpPr txBox="1"/>
          <p:nvPr/>
        </p:nvSpPr>
        <p:spPr>
          <a:xfrm>
            <a:off x="1115615" y="980728"/>
            <a:ext cx="287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http://</a:t>
            </a:r>
            <a:r>
              <a:rPr lang="en-US" altLang="ko-KR" sz="1400"/>
              <a:t>127.0.0.1:8000/paging/api/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F4CF6A-CB5E-4601-BDE0-97ABC981F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019" y="1288503"/>
            <a:ext cx="4608574" cy="3971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523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69330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</a:t>
            </a:r>
            <a:r>
              <a:rPr lang="en-US" altLang="ko-KR" dirty="0"/>
              <a:t>Paging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페이지 지정 호출</a:t>
            </a:r>
            <a:r>
              <a:rPr lang="en-US" altLang="ko-KR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paging/views.py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B34D9-230B-499E-A7AD-62206D4A5AD7}"/>
              </a:ext>
            </a:extLst>
          </p:cNvPr>
          <p:cNvSpPr txBox="1"/>
          <p:nvPr/>
        </p:nvSpPr>
        <p:spPr>
          <a:xfrm>
            <a:off x="755576" y="1452840"/>
            <a:ext cx="7848872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army_shop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now_page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.GET.get(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ArmyShop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order_by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'-id'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Paginator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now_page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info = p.get_page(now_page)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'info'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'paging/army_shop.html'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6270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182934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</a:t>
            </a:r>
            <a:r>
              <a:rPr lang="en-US" altLang="ko-KR"/>
              <a:t>Paging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결과 확인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87654-6956-46B3-B29B-417B07823AF0}"/>
              </a:ext>
            </a:extLst>
          </p:cNvPr>
          <p:cNvSpPr txBox="1"/>
          <p:nvPr/>
        </p:nvSpPr>
        <p:spPr>
          <a:xfrm>
            <a:off x="1115615" y="980728"/>
            <a:ext cx="4217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http://</a:t>
            </a:r>
            <a:r>
              <a:rPr lang="en-US" altLang="ko-KR" sz="1400"/>
              <a:t>127.0.0.1:8000/paging/army_shop/</a:t>
            </a:r>
            <a:r>
              <a:rPr lang="en-US" altLang="ko-KR" sz="1400" b="1">
                <a:solidFill>
                  <a:srgbClr val="FF0000"/>
                </a:solidFill>
              </a:rPr>
              <a:t>?page=7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E5C21B-BA1D-4DED-9814-B67C945BE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041" y="1288503"/>
            <a:ext cx="5800943" cy="5109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113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186857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연습문제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/>
              <a:t>    ● 페이지를 지정하여 호출 할 때 전체 페이지 </a:t>
            </a:r>
            <a:r>
              <a:rPr lang="ko-KR" altLang="en-US" b="1" u="sng"/>
              <a:t>범위 내의 정수가 아닌 경우</a:t>
            </a:r>
            <a:endParaRPr lang="en-US" altLang="ko-KR" b="1" u="sng"/>
          </a:p>
          <a:p>
            <a:pPr>
              <a:lnSpc>
                <a:spcPct val="150000"/>
              </a:lnSpc>
            </a:pPr>
            <a:r>
              <a:rPr lang="en-US" altLang="ko-KR"/>
              <a:t>        </a:t>
            </a:r>
            <a:r>
              <a:rPr lang="ko-KR" altLang="en-US"/>
              <a:t>아래와 같이 발생하는 오류 수정하기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6DB6EF-B914-4C08-901B-C97C5F455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374" y="1736064"/>
            <a:ext cx="3437642" cy="1157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AAEC5D-B732-438D-A86D-AFE9B7B2D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374" y="3516197"/>
            <a:ext cx="3437642" cy="1157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9AF5B05-A036-4369-9CA4-B65EB8081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374" y="5296330"/>
            <a:ext cx="3437642" cy="1157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E10B4E-92AB-4C1C-BE07-F4F18C4AA37B}"/>
              </a:ext>
            </a:extLst>
          </p:cNvPr>
          <p:cNvSpPr txBox="1"/>
          <p:nvPr/>
        </p:nvSpPr>
        <p:spPr>
          <a:xfrm>
            <a:off x="1259632" y="1429527"/>
            <a:ext cx="356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http://</a:t>
            </a:r>
            <a:r>
              <a:rPr lang="en-US" altLang="ko-KR" sz="1400"/>
              <a:t>127.0.0.1:8000/paging/army_shop/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70FED8-873D-4D2C-BFB7-CCC7B927BDCA}"/>
              </a:ext>
            </a:extLst>
          </p:cNvPr>
          <p:cNvSpPr txBox="1"/>
          <p:nvPr/>
        </p:nvSpPr>
        <p:spPr>
          <a:xfrm>
            <a:off x="1259631" y="3212131"/>
            <a:ext cx="4191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http://</a:t>
            </a:r>
            <a:r>
              <a:rPr lang="en-US" altLang="ko-KR" sz="1400"/>
              <a:t>127.0.0.1:8000/paging/army_shop/</a:t>
            </a:r>
            <a:r>
              <a:rPr lang="en-US" altLang="ko-KR" sz="1400" b="1">
                <a:solidFill>
                  <a:srgbClr val="FF0000"/>
                </a:solidFill>
              </a:rPr>
              <a:t>?page=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83B04-81A9-4189-8FE1-3689DBB411D7}"/>
              </a:ext>
            </a:extLst>
          </p:cNvPr>
          <p:cNvSpPr txBox="1"/>
          <p:nvPr/>
        </p:nvSpPr>
        <p:spPr>
          <a:xfrm>
            <a:off x="1278374" y="4988553"/>
            <a:ext cx="4334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http://127.0.0.1:8000/paging/army_shop/</a:t>
            </a:r>
            <a:r>
              <a:rPr lang="en-US" altLang="ko-KR" sz="1400" b="1">
                <a:solidFill>
                  <a:srgbClr val="FF0000"/>
                </a:solidFill>
              </a:rPr>
              <a:t>?page=aa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639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39309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페이지 네비게이션 구현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지정된 페이지 앞뒤 범위를 계산하여 네비게이션 제공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1EB000-6A6F-41AD-BBD8-C2023411A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9" y="1379428"/>
            <a:ext cx="3352800" cy="49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F96AB2-473B-4B82-9FA5-9F5FF807F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592" y="1379428"/>
            <a:ext cx="3352800" cy="49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802541-2B36-4F0B-BD83-EC91AD29D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928" y="2411439"/>
            <a:ext cx="5867400" cy="49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CE85FD-B396-4B8E-9FBC-684CFCBD4E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6928" y="2973053"/>
            <a:ext cx="5867400" cy="49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903595E-D7FD-4FF4-8C6A-09954ED95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3749" y="4005064"/>
            <a:ext cx="1809051" cy="2403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250C46C-7A48-427A-9601-66BA763179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0947" y="4005063"/>
            <a:ext cx="1809051" cy="2403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660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96908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페이지 네비게이션 구현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</a:t>
            </a:r>
            <a:r>
              <a:rPr lang="en-US" altLang="ko-KR"/>
              <a:t>paging/views.py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91979-4B53-46EB-BA72-325C79DB1142}"/>
              </a:ext>
            </a:extLst>
          </p:cNvPr>
          <p:cNvSpPr txBox="1"/>
          <p:nvPr/>
        </p:nvSpPr>
        <p:spPr>
          <a:xfrm>
            <a:off x="755576" y="1001883"/>
            <a:ext cx="7848872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army_shop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now_page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.GET.get(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get_page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now_page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start_page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now_page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//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end_page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start_page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end_page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num_pages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end_page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num_pages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'info'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'page_range'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start_page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end_page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'paging/army_shop.html'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E0C682-67FA-45CC-906B-78701E61659E}"/>
              </a:ext>
            </a:extLst>
          </p:cNvPr>
          <p:cNvSpPr/>
          <p:nvPr/>
        </p:nvSpPr>
        <p:spPr>
          <a:xfrm>
            <a:off x="994299" y="2719095"/>
            <a:ext cx="4801837" cy="1069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3FE01F-1542-407D-9C15-79B638AC9F7F}"/>
              </a:ext>
            </a:extLst>
          </p:cNvPr>
          <p:cNvSpPr/>
          <p:nvPr/>
        </p:nvSpPr>
        <p:spPr>
          <a:xfrm>
            <a:off x="1270987" y="4460598"/>
            <a:ext cx="5147568" cy="280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E43D5-5437-41CF-A25C-DA6FE61B8E6E}"/>
              </a:ext>
            </a:extLst>
          </p:cNvPr>
          <p:cNvSpPr txBox="1"/>
          <p:nvPr/>
        </p:nvSpPr>
        <p:spPr>
          <a:xfrm>
            <a:off x="4572000" y="2047538"/>
            <a:ext cx="403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accent6"/>
                </a:solidFill>
              </a:rPr>
              <a:t>사용자에게 보여줄 </a:t>
            </a:r>
            <a:endParaRPr lang="en-US" altLang="ko-KR" sz="1200" b="1">
              <a:solidFill>
                <a:schemeClr val="accent6"/>
              </a:solidFill>
            </a:endParaRPr>
          </a:p>
          <a:p>
            <a:r>
              <a:rPr lang="ko-KR" altLang="en-US" sz="1200" b="1">
                <a:solidFill>
                  <a:schemeClr val="accent6"/>
                </a:solidFill>
              </a:rPr>
              <a:t>현재 페이지가 포함된 첫 페이지와 마지막 페이지 계산</a:t>
            </a:r>
            <a:endParaRPr lang="en-US" altLang="ko-KR" sz="1200" b="1">
              <a:solidFill>
                <a:schemeClr val="accent6"/>
              </a:solidFill>
            </a:endParaRPr>
          </a:p>
          <a:p>
            <a:r>
              <a:rPr lang="en-US" altLang="ko-KR" sz="1200" b="1">
                <a:solidFill>
                  <a:schemeClr val="accent6"/>
                </a:solidFill>
              </a:rPr>
              <a:t>※ </a:t>
            </a:r>
            <a:r>
              <a:rPr lang="ko-KR" altLang="en-US" sz="1200" b="1">
                <a:solidFill>
                  <a:schemeClr val="accent6"/>
                </a:solidFill>
              </a:rPr>
              <a:t>마지막 페이지가 전체 페이지를 벗어나지 않도록 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9C14F-4CB7-49EF-8843-715ED8D2E79A}"/>
              </a:ext>
            </a:extLst>
          </p:cNvPr>
          <p:cNvSpPr txBox="1"/>
          <p:nvPr/>
        </p:nvSpPr>
        <p:spPr>
          <a:xfrm>
            <a:off x="4572000" y="4151235"/>
            <a:ext cx="4039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accent6"/>
                </a:solidFill>
              </a:rPr>
              <a:t>템플릿에서 출력할 </a:t>
            </a:r>
            <a:r>
              <a:rPr lang="en-US" altLang="ko-KR" sz="1200" b="1">
                <a:solidFill>
                  <a:schemeClr val="accent6"/>
                </a:solidFill>
              </a:rPr>
              <a:t>range </a:t>
            </a:r>
            <a:r>
              <a:rPr lang="ko-KR" altLang="en-US" sz="1200" b="1">
                <a:solidFill>
                  <a:schemeClr val="accent6"/>
                </a:solidFill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3593299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21367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페이지 네비게이션 구현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</a:t>
            </a:r>
            <a:r>
              <a:rPr lang="en-US" altLang="ko-KR"/>
              <a:t>paging/templates/paging/army_shop.html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91979-4B53-46EB-BA72-325C79DB1142}"/>
              </a:ext>
            </a:extLst>
          </p:cNvPr>
          <p:cNvSpPr txBox="1"/>
          <p:nvPr/>
        </p:nvSpPr>
        <p:spPr>
          <a:xfrm>
            <a:off x="755576" y="1001883"/>
            <a:ext cx="7848872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"https://maxcdn.bootstrapcdn.com/bootstrap/3.4.1/css/bootstrap.min.css"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'margin:30px;'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'table table-striped'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'text-align:center;'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'pagination'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{%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page_range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'{% url "paging:army_shop" %}?page={{ i }}'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>
                <a:solidFill>
                  <a:srgbClr val="8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{%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B16557-C6AA-4352-A5ED-0F3B02E4EA26}"/>
              </a:ext>
            </a:extLst>
          </p:cNvPr>
          <p:cNvSpPr/>
          <p:nvPr/>
        </p:nvSpPr>
        <p:spPr>
          <a:xfrm>
            <a:off x="1491448" y="3482574"/>
            <a:ext cx="6045694" cy="1728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40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96908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페이지 네비게이션 구현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결과 확인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1C4087-52DB-486C-B534-988057300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15733"/>
            <a:ext cx="3702500" cy="3325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AD70BD-BAE9-4B75-9352-F59D05FA0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615733"/>
            <a:ext cx="3702499" cy="3325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1AF9A9-4E3D-43E8-95D8-13113FCE7ADA}"/>
              </a:ext>
            </a:extLst>
          </p:cNvPr>
          <p:cNvSpPr txBox="1"/>
          <p:nvPr/>
        </p:nvSpPr>
        <p:spPr>
          <a:xfrm>
            <a:off x="755576" y="1274454"/>
            <a:ext cx="3508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http://</a:t>
            </a:r>
            <a:r>
              <a:rPr lang="en-US" altLang="ko-KR" sz="1400"/>
              <a:t>127.0.0.1:8000/paging/army_shop/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B4E687-502C-4589-9824-6486E6ED6CA6}"/>
              </a:ext>
            </a:extLst>
          </p:cNvPr>
          <p:cNvSpPr txBox="1"/>
          <p:nvPr/>
        </p:nvSpPr>
        <p:spPr>
          <a:xfrm>
            <a:off x="4788024" y="1274454"/>
            <a:ext cx="4217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http://</a:t>
            </a:r>
            <a:r>
              <a:rPr lang="en-US" altLang="ko-KR" sz="1400"/>
              <a:t>127.0.0.1:8000/paging/army_shop/?page=9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36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543231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</a:t>
            </a:r>
            <a:r>
              <a:rPr lang="en-US" altLang="ko-KR" dirty="0"/>
              <a:t>Paging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작성 절차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1. settings.</a:t>
            </a:r>
            <a:r>
              <a:rPr lang="en-US" altLang="ko-KR"/>
              <a:t>py - app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i="1" dirty="0"/>
              <a:t>        2</a:t>
            </a:r>
            <a:r>
              <a:rPr lang="en-US" altLang="ko-KR" i="1"/>
              <a:t>. models.py - </a:t>
            </a:r>
            <a:r>
              <a:rPr lang="ko-KR" altLang="en-US" i="1"/>
              <a:t>클래스</a:t>
            </a:r>
            <a:endParaRPr lang="en-US" altLang="ko-KR" i="1" dirty="0"/>
          </a:p>
          <a:p>
            <a:pPr>
              <a:lnSpc>
                <a:spcPct val="150000"/>
              </a:lnSpc>
            </a:pPr>
            <a:r>
              <a:rPr lang="en-US" altLang="ko-KR" i="1" dirty="0"/>
              <a:t>        3. </a:t>
            </a:r>
            <a:r>
              <a:rPr lang="en-US" altLang="ko-KR" i="1" dirty="0" err="1"/>
              <a:t>makemigrations</a:t>
            </a:r>
            <a:r>
              <a:rPr lang="en-US" altLang="ko-KR" i="1" dirty="0"/>
              <a:t> </a:t>
            </a:r>
            <a:r>
              <a:rPr lang="en-US" altLang="ko-KR" i="1"/>
              <a:t>&amp; migrate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4. </a:t>
            </a:r>
            <a:r>
              <a:rPr lang="ko-KR" altLang="en-US"/>
              <a:t>데이터 목록 출력용 템플릿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    5. views.py - </a:t>
            </a:r>
            <a:r>
              <a:rPr lang="ko-KR" altLang="en-US"/>
              <a:t>데이터 목록 조회 로직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    6. urls.py - </a:t>
            </a:r>
            <a:r>
              <a:rPr lang="ko-KR" altLang="en-US"/>
              <a:t>주소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343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478603" cy="1702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연습문제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/>
              <a:t>    ● 현재 페이지 번호에 따라 </a:t>
            </a:r>
            <a:r>
              <a:rPr lang="ko-KR" altLang="en-US" b="1"/>
              <a:t>이전</a:t>
            </a:r>
            <a:r>
              <a:rPr lang="en-US" altLang="ko-KR" b="1"/>
              <a:t>, </a:t>
            </a:r>
            <a:r>
              <a:rPr lang="ko-KR" altLang="en-US" b="1"/>
              <a:t>다음 으로 이동</a:t>
            </a:r>
            <a:r>
              <a:rPr lang="ko-KR" altLang="en-US"/>
              <a:t>할 수 있도록 기능 작성하기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※ {{ </a:t>
            </a:r>
            <a:r>
              <a:rPr lang="ko-KR" altLang="en-US"/>
              <a:t>변수</a:t>
            </a:r>
            <a:r>
              <a:rPr lang="en-US" altLang="ko-KR"/>
              <a:t> }}</a:t>
            </a:r>
            <a:r>
              <a:rPr lang="ko-KR" altLang="en-US"/>
              <a:t>에 숫자를 더하거나 빼는 방법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  </a:t>
            </a:r>
            <a:r>
              <a:rPr lang="ko-KR" altLang="en-US"/>
              <a:t> </a:t>
            </a:r>
            <a:r>
              <a:rPr lang="en-US" altLang="ko-KR">
                <a:sym typeface="Wingdings" panose="05000000000000000000" pitchFamily="2" charset="2"/>
              </a:rPr>
              <a:t> {{ </a:t>
            </a:r>
            <a:r>
              <a:rPr lang="ko-KR" altLang="en-US">
                <a:sym typeface="Wingdings" panose="05000000000000000000" pitchFamily="2" charset="2"/>
              </a:rPr>
              <a:t>변수 </a:t>
            </a:r>
            <a:r>
              <a:rPr lang="en-US" altLang="ko-KR">
                <a:sym typeface="Wingdings" panose="05000000000000000000" pitchFamily="2" charset="2"/>
              </a:rPr>
              <a:t>| </a:t>
            </a:r>
            <a:r>
              <a:rPr lang="en-US" altLang="ko-KR" b="1">
                <a:sym typeface="Wingdings" panose="05000000000000000000" pitchFamily="2" charset="2"/>
              </a:rPr>
              <a:t>add:"-10"</a:t>
            </a:r>
            <a:r>
              <a:rPr lang="en-US" altLang="ko-KR">
                <a:sym typeface="Wingdings" panose="05000000000000000000" pitchFamily="2" charset="2"/>
              </a:rPr>
              <a:t> }}, {{ </a:t>
            </a:r>
            <a:r>
              <a:rPr lang="ko-KR" altLang="en-US">
                <a:sym typeface="Wingdings" panose="05000000000000000000" pitchFamily="2" charset="2"/>
              </a:rPr>
              <a:t>변수 </a:t>
            </a:r>
            <a:r>
              <a:rPr lang="en-US" altLang="ko-KR">
                <a:sym typeface="Wingdings" panose="05000000000000000000" pitchFamily="2" charset="2"/>
              </a:rPr>
              <a:t>| </a:t>
            </a:r>
            <a:r>
              <a:rPr lang="en-US" altLang="ko-KR" b="1">
                <a:sym typeface="Wingdings" panose="05000000000000000000" pitchFamily="2" charset="2"/>
              </a:rPr>
              <a:t>add:"10"</a:t>
            </a:r>
            <a:r>
              <a:rPr lang="en-US" altLang="ko-KR">
                <a:sym typeface="Wingdings" panose="05000000000000000000" pitchFamily="2" charset="2"/>
              </a:rPr>
              <a:t> }}</a:t>
            </a:r>
            <a:endParaRPr lang="en-US" alt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1A871-135F-4B90-B213-D405E6BB2244}"/>
              </a:ext>
            </a:extLst>
          </p:cNvPr>
          <p:cNvSpPr txBox="1"/>
          <p:nvPr/>
        </p:nvSpPr>
        <p:spPr>
          <a:xfrm>
            <a:off x="755576" y="2040978"/>
            <a:ext cx="3033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http://</a:t>
            </a:r>
            <a:r>
              <a:rPr lang="en-US" altLang="ko-KR" sz="1200"/>
              <a:t>127.0.0.1:8000/paging/army_shop/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C079DF-A4B9-460F-9835-3938A99F3D9C}"/>
              </a:ext>
            </a:extLst>
          </p:cNvPr>
          <p:cNvSpPr txBox="1"/>
          <p:nvPr/>
        </p:nvSpPr>
        <p:spPr>
          <a:xfrm>
            <a:off x="4788024" y="2040978"/>
            <a:ext cx="3642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http://</a:t>
            </a:r>
            <a:r>
              <a:rPr lang="en-US" altLang="ko-KR" sz="1200"/>
              <a:t>127.0.0.1:8000/paging/army_shop/?page=9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E6C3104-88A3-4DD3-A1F7-A8A649FA6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348756"/>
            <a:ext cx="3702499" cy="1109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FF2FE4-74BE-4258-BD06-CE2E9455F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978" y="2352945"/>
            <a:ext cx="3702499" cy="1109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C9CF0AC-2534-42A1-9BA1-D36C772043EF}"/>
              </a:ext>
            </a:extLst>
          </p:cNvPr>
          <p:cNvSpPr txBox="1"/>
          <p:nvPr/>
        </p:nvSpPr>
        <p:spPr>
          <a:xfrm>
            <a:off x="752622" y="3883557"/>
            <a:ext cx="381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http://127.0.0.1:8000/paging/army_shop/?page=46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0236D0-F0D9-485D-B516-DB477D5341E8}"/>
              </a:ext>
            </a:extLst>
          </p:cNvPr>
          <p:cNvSpPr txBox="1"/>
          <p:nvPr/>
        </p:nvSpPr>
        <p:spPr>
          <a:xfrm>
            <a:off x="4785070" y="3883557"/>
            <a:ext cx="381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http://</a:t>
            </a:r>
            <a:r>
              <a:rPr lang="en-US" altLang="ko-KR" sz="1200"/>
              <a:t>127.0.0.1:8000/paging/army_shop/?page=148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50F7DE2-8190-446A-9F81-D7CFCC34B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622" y="4191336"/>
            <a:ext cx="3702499" cy="1109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BEBA35B-F3A7-498D-812A-C5A85C746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6774" y="4191336"/>
            <a:ext cx="3702498" cy="1109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734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85206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</a:t>
            </a:r>
            <a:r>
              <a:rPr lang="en-US" altLang="ko-KR" dirty="0"/>
              <a:t>Paging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</a:t>
            </a:r>
            <a:r>
              <a:rPr lang="en-US" altLang="ko-KR"/>
              <a:t>1. settings.py - app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137954-06E6-49A5-B72E-29B87850C35B}"/>
              </a:ext>
            </a:extLst>
          </p:cNvPr>
          <p:cNvSpPr txBox="1"/>
          <p:nvPr/>
        </p:nvSpPr>
        <p:spPr>
          <a:xfrm>
            <a:off x="1115616" y="1001883"/>
            <a:ext cx="6552728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INSTALLED_APPS = [</a:t>
            </a:r>
          </a:p>
          <a:p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'paging'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django.contrib.admin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django.contrib.auth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django.contrib.contenttypes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django.contrib.sessions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django.contrib.messages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django.contrib.staticfiles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61015C-FAD1-4508-9569-989B787F2C1A}"/>
              </a:ext>
            </a:extLst>
          </p:cNvPr>
          <p:cNvSpPr/>
          <p:nvPr/>
        </p:nvSpPr>
        <p:spPr>
          <a:xfrm>
            <a:off x="1763688" y="1377711"/>
            <a:ext cx="1307172" cy="284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01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404428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</a:t>
            </a:r>
            <a:r>
              <a:rPr lang="en-US" altLang="ko-KR" dirty="0"/>
              <a:t>Paging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</a:t>
            </a:r>
            <a:r>
              <a:rPr lang="en-US" altLang="ko-KR"/>
              <a:t>4. </a:t>
            </a:r>
            <a:r>
              <a:rPr lang="ko-KR" altLang="en-US"/>
              <a:t>데이터 목록 출력용 템플릿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paging/templates/paging/army_shop.html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492BF-7CA4-4435-8909-8BC5DE397428}"/>
              </a:ext>
            </a:extLst>
          </p:cNvPr>
          <p:cNvSpPr txBox="1"/>
          <p:nvPr/>
        </p:nvSpPr>
        <p:spPr>
          <a:xfrm>
            <a:off x="755576" y="1452840"/>
            <a:ext cx="7848872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"https://maxcdn.bootstrapcdn.com/bootstrap/3.4.1/css/bootstrap.min.css"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'margin:30px;'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'table table-striped'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번호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연도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월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제품명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{%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{%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4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528804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</a:t>
            </a:r>
            <a:r>
              <a:rPr lang="en-US" altLang="ko-KR" dirty="0"/>
              <a:t>Paging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</a:t>
            </a:r>
            <a:r>
              <a:rPr lang="en-US" altLang="ko-KR"/>
              <a:t>5. views.py - </a:t>
            </a:r>
            <a:r>
              <a:rPr lang="ko-KR" altLang="en-US"/>
              <a:t>데이터 목록 조회 로직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paging/views.py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4087D-13F1-4224-A08D-2D0D119A5DB3}"/>
              </a:ext>
            </a:extLst>
          </p:cNvPr>
          <p:cNvSpPr txBox="1"/>
          <p:nvPr/>
        </p:nvSpPr>
        <p:spPr>
          <a:xfrm>
            <a:off x="755576" y="1452840"/>
            <a:ext cx="7848872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shortcuts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secondapp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ArmyShop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paginator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Paginator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army_shop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ArmyShop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order_by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'-id'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Paginator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'info'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info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'paging/army_shop.html'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920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502545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</a:t>
            </a:r>
            <a:r>
              <a:rPr lang="en-US" altLang="ko-KR"/>
              <a:t>Paging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6. urls.py - </a:t>
            </a:r>
            <a:r>
              <a:rPr lang="ko-KR" altLang="en-US"/>
              <a:t>주소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en-US" altLang="ko-KR"/>
              <a:t>- config/urls.py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en-US" altLang="ko-KR"/>
              <a:t>- paging/urls.py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137954-06E6-49A5-B72E-29B87850C35B}"/>
              </a:ext>
            </a:extLst>
          </p:cNvPr>
          <p:cNvSpPr txBox="1"/>
          <p:nvPr/>
        </p:nvSpPr>
        <p:spPr>
          <a:xfrm>
            <a:off x="1115616" y="1412776"/>
            <a:ext cx="6552728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urlpatterns = [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'paging/'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'paging.urls'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0B39E-C686-4BFA-BA88-4D52B0B65947}"/>
              </a:ext>
            </a:extLst>
          </p:cNvPr>
          <p:cNvSpPr txBox="1"/>
          <p:nvPr/>
        </p:nvSpPr>
        <p:spPr>
          <a:xfrm>
            <a:off x="1115616" y="3895276"/>
            <a:ext cx="655272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'paging'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'army_shop/'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army_shop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'army_shop'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7875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182934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</a:t>
            </a:r>
            <a:r>
              <a:rPr lang="en-US" altLang="ko-KR"/>
              <a:t>Paging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</a:t>
            </a:r>
            <a:r>
              <a:rPr lang="ko-KR" altLang="en-US" dirty="0"/>
              <a:t>● 결과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165BF-F446-40AF-B3DE-098EC6BA826B}"/>
              </a:ext>
            </a:extLst>
          </p:cNvPr>
          <p:cNvSpPr txBox="1"/>
          <p:nvPr/>
        </p:nvSpPr>
        <p:spPr>
          <a:xfrm>
            <a:off x="1115615" y="980728"/>
            <a:ext cx="3508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http://</a:t>
            </a:r>
            <a:r>
              <a:rPr lang="en-US" altLang="ko-KR" sz="1400"/>
              <a:t>127.0.0.1:8000/paging/army_shop/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C540599-76C3-4C79-B750-844BB621F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54" y="1288504"/>
            <a:ext cx="3965002" cy="3971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65E92C-A430-4DA5-B2EE-85391B1D7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588267"/>
            <a:ext cx="2743200" cy="3371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819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569701" cy="585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■ </a:t>
            </a:r>
            <a:r>
              <a:rPr lang="en-US" altLang="ko-KR"/>
              <a:t>Paging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</a:t>
            </a:r>
            <a:r>
              <a:rPr lang="en-US" altLang="ko-KR"/>
              <a:t>Paginator API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en-US" altLang="ko-KR"/>
              <a:t>- </a:t>
            </a:r>
            <a:r>
              <a:rPr lang="ko-KR" altLang="en-US"/>
              <a:t>기본 코드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전체 데이터</a:t>
            </a:r>
            <a:r>
              <a:rPr lang="en-US" altLang="ko-KR"/>
              <a:t>, </a:t>
            </a:r>
            <a:r>
              <a:rPr lang="ko-KR" altLang="en-US"/>
              <a:t>페이지 수</a:t>
            </a:r>
            <a:endParaRPr lang="en-US" altLang="ko-KR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페이지 지정</a:t>
            </a:r>
            <a:endParaRPr lang="en-US" altLang="ko-KR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지정된</a:t>
            </a:r>
            <a:r>
              <a:rPr lang="en-US" altLang="ko-KR"/>
              <a:t>(</a:t>
            </a:r>
            <a:r>
              <a:rPr lang="ko-KR" altLang="en-US"/>
              <a:t>현재</a:t>
            </a:r>
            <a:r>
              <a:rPr lang="en-US" altLang="ko-KR"/>
              <a:t>)</a:t>
            </a:r>
            <a:r>
              <a:rPr lang="ko-KR" altLang="en-US"/>
              <a:t> 페이지의 데이터 목록</a:t>
            </a:r>
            <a:endParaRPr lang="en-US" altLang="ko-KR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지정된</a:t>
            </a:r>
            <a:r>
              <a:rPr lang="en-US" altLang="ko-KR"/>
              <a:t>(</a:t>
            </a:r>
            <a:r>
              <a:rPr lang="ko-KR" altLang="en-US"/>
              <a:t>현재</a:t>
            </a:r>
            <a:r>
              <a:rPr lang="en-US" altLang="ko-KR"/>
              <a:t>)</a:t>
            </a:r>
            <a:r>
              <a:rPr lang="ko-KR" altLang="en-US"/>
              <a:t> 페이지의 번호 </a:t>
            </a:r>
            <a:r>
              <a:rPr lang="en-US" altLang="ko-KR"/>
              <a:t>(</a:t>
            </a:r>
            <a:r>
              <a:rPr lang="ko-KR" altLang="en-US"/>
              <a:t>범위가 초과된 경우 마지막 페이지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6F2998-FFA3-4A47-BC9C-BD3187CD3256}"/>
              </a:ext>
            </a:extLst>
          </p:cNvPr>
          <p:cNvSpPr txBox="1"/>
          <p:nvPr/>
        </p:nvSpPr>
        <p:spPr>
          <a:xfrm>
            <a:off x="1115616" y="1450519"/>
            <a:ext cx="655272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django.core.paginator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Paginator</a:t>
            </a:r>
          </a:p>
          <a:p>
            <a:r>
              <a:rPr lang="pt-BR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 = Model.objects.order_by(</a:t>
            </a:r>
            <a:r>
              <a:rPr lang="pt-BR" altLang="ko-KR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'-id'</a:t>
            </a:r>
            <a:r>
              <a:rPr lang="pt-BR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 = Paginator(datas, </a:t>
            </a:r>
            <a:r>
              <a:rPr lang="pt-BR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69980-1A58-481D-A5E8-39A57E756DDE}"/>
              </a:ext>
            </a:extLst>
          </p:cNvPr>
          <p:cNvSpPr txBox="1"/>
          <p:nvPr/>
        </p:nvSpPr>
        <p:spPr>
          <a:xfrm>
            <a:off x="1115616" y="3100898"/>
            <a:ext cx="655272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count, p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num_pages</a:t>
            </a:r>
            <a:endParaRPr lang="en-US" altLang="ko-KR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5ED131-C437-4FD7-981E-A8886FC969F6}"/>
              </a:ext>
            </a:extLst>
          </p:cNvPr>
          <p:cNvSpPr txBox="1"/>
          <p:nvPr/>
        </p:nvSpPr>
        <p:spPr>
          <a:xfrm>
            <a:off x="1115616" y="4037002"/>
            <a:ext cx="655272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또는 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p.get_page(1)</a:t>
            </a:r>
            <a:endParaRPr lang="en-US" altLang="ko-KR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00225-26D7-467A-B527-C09F15D7FD79}"/>
              </a:ext>
            </a:extLst>
          </p:cNvPr>
          <p:cNvSpPr txBox="1"/>
          <p:nvPr/>
        </p:nvSpPr>
        <p:spPr>
          <a:xfrm>
            <a:off x="1115616" y="4973106"/>
            <a:ext cx="655272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object_list</a:t>
            </a:r>
            <a:endParaRPr lang="en-US" altLang="ko-KR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580E5-3D7D-4D76-962F-6F5CD5B6425C}"/>
              </a:ext>
            </a:extLst>
          </p:cNvPr>
          <p:cNvSpPr txBox="1"/>
          <p:nvPr/>
        </p:nvSpPr>
        <p:spPr>
          <a:xfrm>
            <a:off x="1115616" y="5926966"/>
            <a:ext cx="655272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endParaRPr lang="en-US" altLang="ko-KR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0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317481" cy="5163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■ </a:t>
            </a:r>
            <a:r>
              <a:rPr lang="en-US" altLang="ko-KR" dirty="0"/>
              <a:t>Paging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/>
              <a:t>● </a:t>
            </a:r>
            <a:r>
              <a:rPr lang="en-US" altLang="ko-KR"/>
              <a:t>Paginator API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en-US" altLang="ko-KR"/>
              <a:t>- </a:t>
            </a:r>
            <a:r>
              <a:rPr lang="ko-KR" altLang="en-US"/>
              <a:t>기본 코드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현재 페이지의 데이터 시작번호</a:t>
            </a:r>
            <a:r>
              <a:rPr lang="en-US" altLang="ko-KR"/>
              <a:t>, </a:t>
            </a:r>
            <a:r>
              <a:rPr lang="ko-KR" altLang="en-US"/>
              <a:t>종료번호</a:t>
            </a:r>
            <a:endParaRPr lang="en-US" altLang="ko-KR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이전 페이지 정보</a:t>
            </a:r>
            <a:endParaRPr lang="en-US" altLang="ko-KR"/>
          </a:p>
          <a:p>
            <a:pPr>
              <a:lnSpc>
                <a:spcPct val="30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다음 페이지 정보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6F2998-FFA3-4A47-BC9C-BD3187CD3256}"/>
              </a:ext>
            </a:extLst>
          </p:cNvPr>
          <p:cNvSpPr txBox="1"/>
          <p:nvPr/>
        </p:nvSpPr>
        <p:spPr>
          <a:xfrm>
            <a:off x="1115616" y="1450519"/>
            <a:ext cx="655272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django.core.paginator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Paginator</a:t>
            </a:r>
          </a:p>
          <a:p>
            <a:r>
              <a:rPr lang="pt-BR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 = Model.objects.order_by(</a:t>
            </a:r>
            <a:r>
              <a:rPr lang="pt-BR" altLang="ko-KR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'-id'</a:t>
            </a:r>
            <a:r>
              <a:rPr lang="pt-BR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 = Paginator(datas, </a:t>
            </a:r>
            <a:r>
              <a:rPr lang="pt-BR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69980-1A58-481D-A5E8-39A57E756DDE}"/>
              </a:ext>
            </a:extLst>
          </p:cNvPr>
          <p:cNvSpPr txBox="1"/>
          <p:nvPr/>
        </p:nvSpPr>
        <p:spPr>
          <a:xfrm>
            <a:off x="1115616" y="3100898"/>
            <a:ext cx="655272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start_index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da-DK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da-DK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da-DK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a-DK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a-DK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end_index</a:t>
            </a:r>
            <a:r>
              <a:rPr lang="da-DK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5ED131-C437-4FD7-981E-A8886FC969F6}"/>
              </a:ext>
            </a:extLst>
          </p:cNvPr>
          <p:cNvSpPr txBox="1"/>
          <p:nvPr/>
        </p:nvSpPr>
        <p:spPr>
          <a:xfrm>
            <a:off x="1115616" y="4037002"/>
            <a:ext cx="655272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has_previous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이전 페이지 존재 유무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previous_page_number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이전 페이지 번호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128EC-3CF2-4EC6-95E8-D84225054A81}"/>
              </a:ext>
            </a:extLst>
          </p:cNvPr>
          <p:cNvSpPr txBox="1"/>
          <p:nvPr/>
        </p:nvSpPr>
        <p:spPr>
          <a:xfrm>
            <a:off x="1115616" y="5258559"/>
            <a:ext cx="655272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has_next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다음 페이지 존재 유무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next_page_number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다음 페이지 번호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09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9173</TotalTime>
  <Words>2137</Words>
  <Application>Microsoft Office PowerPoint</Application>
  <PresentationFormat>화면 슬라이드 쇼(4:3)</PresentationFormat>
  <Paragraphs>273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돋움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GGoReb</dc:creator>
  <cp:lastModifiedBy>김남현</cp:lastModifiedBy>
  <cp:revision>848</cp:revision>
  <dcterms:created xsi:type="dcterms:W3CDTF">2013-06-27T12:00:59Z</dcterms:created>
  <dcterms:modified xsi:type="dcterms:W3CDTF">2021-09-06T07:45:20Z</dcterms:modified>
</cp:coreProperties>
</file>