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494" r:id="rId2"/>
    <p:sldId id="501" r:id="rId3"/>
    <p:sldId id="503" r:id="rId4"/>
    <p:sldId id="502" r:id="rId5"/>
    <p:sldId id="506" r:id="rId6"/>
    <p:sldId id="505" r:id="rId7"/>
    <p:sldId id="50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>
      <p:cViewPr varScale="1">
        <p:scale>
          <a:sx n="91" d="100"/>
          <a:sy n="91" d="100"/>
        </p:scale>
        <p:origin x="113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2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6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7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0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396029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계산기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HTML </a:t>
            </a:r>
            <a:r>
              <a:rPr lang="ko-KR" altLang="en-US"/>
              <a:t>요소 선택하기 </a:t>
            </a:r>
            <a:r>
              <a:rPr lang="en-US" altLang="ko-KR"/>
              <a:t>(querySelector)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2. HTML </a:t>
            </a:r>
            <a:r>
              <a:rPr lang="ko-KR" altLang="en-US"/>
              <a:t>요소의 내용 읽어오기 </a:t>
            </a:r>
            <a:r>
              <a:rPr lang="en-US" altLang="ko-KR"/>
              <a:t>(innerHTML)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3. </a:t>
            </a:r>
            <a:r>
              <a:rPr lang="ko-KR" altLang="en-US"/>
              <a:t>문자열의 길이 확인하기 </a:t>
            </a:r>
            <a:r>
              <a:rPr lang="en-US" altLang="ko-KR"/>
              <a:t>(length)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4. </a:t>
            </a:r>
            <a:r>
              <a:rPr lang="ko-KR" altLang="en-US"/>
              <a:t>문자열의 일부분 잘라내기 </a:t>
            </a:r>
            <a:r>
              <a:rPr lang="en-US" altLang="ko-KR"/>
              <a:t>(substring)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5. HTML </a:t>
            </a:r>
            <a:r>
              <a:rPr lang="ko-KR" altLang="en-US"/>
              <a:t>문서에 내용 출력 </a:t>
            </a:r>
            <a:r>
              <a:rPr lang="en-US" altLang="ko-KR"/>
              <a:t>(innerHTML)</a:t>
            </a:r>
          </a:p>
        </p:txBody>
      </p:sp>
    </p:spTree>
    <p:extLst>
      <p:ext uri="{BB962C8B-B14F-4D97-AF65-F5344CB8AC3E}">
        <p14:creationId xmlns:p14="http://schemas.microsoft.com/office/powerpoint/2010/main" val="33104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59138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계산기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1. HTML </a:t>
            </a:r>
            <a:r>
              <a:rPr lang="ko-KR" altLang="en-US"/>
              <a:t>요소 선택하기 </a:t>
            </a:r>
            <a:r>
              <a:rPr lang="en-US" altLang="ko-KR"/>
              <a:t>(querySelector)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본문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"underline"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밑줄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 &gt; span'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'#underline'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08DBDA-3494-E3DF-6C52-E5A9C110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653136"/>
            <a:ext cx="222885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77DD38-91DF-4031-D4D1-03CA79EB4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653136"/>
            <a:ext cx="363855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8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901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계산기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2. HTML </a:t>
            </a:r>
            <a:r>
              <a:rPr lang="ko-KR" altLang="en-US"/>
              <a:t>요소의 내용 읽어오기 </a:t>
            </a:r>
            <a:r>
              <a:rPr lang="en-US" altLang="ko-KR"/>
              <a:t>(innerHTML)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B449D-14EB-D704-912D-C80A6E3AE9A9}"/>
              </a:ext>
            </a:extLst>
          </p:cNvPr>
          <p:cNvSpPr txBox="1"/>
          <p:nvPr/>
        </p:nvSpPr>
        <p:spPr>
          <a:xfrm>
            <a:off x="1043608" y="1052736"/>
            <a:ext cx="7200800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본문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"underline"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밑줄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 &gt; span'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'#underline'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39B121-1A3C-A3BD-4497-5B8689C5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653136"/>
            <a:ext cx="222885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C8E7EF-BA9A-AF5D-B74C-696814E74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652739"/>
            <a:ext cx="3638550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20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53150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계산기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3. </a:t>
            </a:r>
            <a:r>
              <a:rPr lang="ko-KR" altLang="en-US"/>
              <a:t>문자열의 길이 확인하기 </a:t>
            </a:r>
            <a:r>
              <a:rPr lang="en-US" altLang="ko-KR"/>
              <a:t>(length) / 4. </a:t>
            </a:r>
            <a:r>
              <a:rPr lang="ko-KR" altLang="en-US"/>
              <a:t>문자열의 일부분 잘라내기 </a:t>
            </a:r>
            <a:r>
              <a:rPr lang="en-US" altLang="ko-KR"/>
              <a:t>(substring)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`94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년 제가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 처음 갔을 때 모든 경기 하나하나가 참 힘들었습니다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962B6-5BE0-DC7C-2C1E-04FAA878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86733"/>
            <a:ext cx="6486525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81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96908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계산기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02-calculator.html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.wrapper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grid-gap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#zero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6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96908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계산기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02-calculator.html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"wrapper"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&lt;/div&gt;&lt;div&gt;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41439-CCE4-7D16-E20F-175BFE4A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035" y="3519456"/>
            <a:ext cx="2681930" cy="2621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3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96908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계산기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02-calculator.html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50783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Back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버튼 기능 구현 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버튼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(div &gt; div)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선택 후 클릭 이벤트 연결 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 &gt; div'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2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13422</TotalTime>
  <Words>705</Words>
  <Application>Microsoft Office PowerPoint</Application>
  <PresentationFormat>화면 슬라이드 쇼(4:3)</PresentationFormat>
  <Paragraphs>95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 남현</cp:lastModifiedBy>
  <cp:revision>1098</cp:revision>
  <dcterms:created xsi:type="dcterms:W3CDTF">2013-06-27T12:00:59Z</dcterms:created>
  <dcterms:modified xsi:type="dcterms:W3CDTF">2022-07-24T22:56:19Z</dcterms:modified>
</cp:coreProperties>
</file>