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494" r:id="rId2"/>
    <p:sldId id="501" r:id="rId3"/>
    <p:sldId id="503" r:id="rId4"/>
    <p:sldId id="508" r:id="rId5"/>
    <p:sldId id="509" r:id="rId6"/>
    <p:sldId id="506" r:id="rId7"/>
    <p:sldId id="510" r:id="rId8"/>
    <p:sldId id="50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7" autoAdjust="0"/>
    <p:restoredTop sz="94660"/>
  </p:normalViewPr>
  <p:slideViewPr>
    <p:cSldViewPr>
      <p:cViewPr varScale="1">
        <p:scale>
          <a:sx n="76" d="100"/>
          <a:sy n="76" d="100"/>
        </p:scale>
        <p:origin x="67" y="10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BDB1D-6D13-4F9B-9713-DA98CED08E90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E175C-7C50-4112-8B09-9DDC513272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2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6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0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2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E175C-7C50-4112-8B09-9DDC513272B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4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5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3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C6A8-AFFD-4143-BC28-EEC1B1F501D6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D3BE-1850-46E6-9D5E-7F6D8BC26DD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508787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알고 있어야 하는 내용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1. object (</a:t>
            </a:r>
            <a:r>
              <a:rPr lang="ko-KR" altLang="en-US"/>
              <a:t>배열</a:t>
            </a:r>
            <a:r>
              <a:rPr lang="en-US" altLang="ko-KR"/>
              <a:t>)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조회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2. </a:t>
            </a:r>
            <a:r>
              <a:rPr lang="ko-KR" altLang="en-US"/>
              <a:t>임의의 수 추출 </a:t>
            </a:r>
            <a:r>
              <a:rPr lang="en-US" altLang="ko-KR"/>
              <a:t>(random)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3. </a:t>
            </a:r>
            <a:r>
              <a:rPr lang="ko-KR" altLang="en-US"/>
              <a:t>자료형 변환 </a:t>
            </a:r>
            <a:r>
              <a:rPr lang="en-US" altLang="ko-KR"/>
              <a:t>(</a:t>
            </a:r>
            <a:r>
              <a:rPr lang="ko-KR" altLang="en-US"/>
              <a:t>실수 형태를 정수 형태로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4. </a:t>
            </a:r>
            <a:r>
              <a:rPr lang="ko-KR" altLang="en-US"/>
              <a:t>위치 교환 </a:t>
            </a:r>
            <a:r>
              <a:rPr lang="en-US" altLang="ko-KR"/>
              <a:t>(ex. </a:t>
            </a:r>
            <a:r>
              <a:rPr lang="ko-KR" altLang="en-US"/>
              <a:t>첫번째 요소와 두번째 요소 위치 바꾸기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5. </a:t>
            </a:r>
            <a:r>
              <a:rPr lang="ko-KR" altLang="en-US"/>
              <a:t>일정 횟수마다 다른 코드 실행 </a:t>
            </a:r>
            <a:r>
              <a:rPr lang="en-US" altLang="ko-KR"/>
              <a:t>(ex. </a:t>
            </a:r>
            <a:r>
              <a:rPr lang="ko-KR" altLang="en-US"/>
              <a:t>달력 </a:t>
            </a:r>
            <a:r>
              <a:rPr lang="en-US" altLang="ko-KR"/>
              <a:t>/ </a:t>
            </a:r>
            <a:r>
              <a:rPr lang="ko-KR" altLang="en-US"/>
              <a:t>시간표와 같은 형태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6. HTML </a:t>
            </a:r>
            <a:r>
              <a:rPr lang="ko-KR" altLang="en-US"/>
              <a:t>문서에 내용 출력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7. HTML</a:t>
            </a:r>
            <a:r>
              <a:rPr lang="ko-KR" altLang="en-US"/>
              <a:t>의 </a:t>
            </a:r>
            <a:r>
              <a:rPr lang="en-US" altLang="ko-KR"/>
              <a:t>Table </a:t>
            </a:r>
            <a:r>
              <a:rPr lang="ko-KR" altLang="en-US"/>
              <a:t>태그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    8. CSS </a:t>
            </a:r>
            <a:r>
              <a:rPr lang="ko-KR" altLang="en-US"/>
              <a:t>조금</a:t>
            </a:r>
            <a:r>
              <a:rPr lang="en-US" altLang="ko-KR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104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32383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  1. object (</a:t>
            </a:r>
            <a:r>
              <a:rPr lang="ko-KR" altLang="en-US"/>
              <a:t>배열</a:t>
            </a:r>
            <a:r>
              <a:rPr lang="en-US" altLang="ko-KR"/>
              <a:t>)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조회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A074D8B-2D5C-3F58-E510-F4EC8294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8" y="3933056"/>
            <a:ext cx="58674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78854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/>
              <a:t>    2. </a:t>
            </a:r>
            <a:r>
              <a:rPr lang="ko-KR" altLang="en-US"/>
              <a:t>임의의 수 추출 </a:t>
            </a:r>
            <a:r>
              <a:rPr lang="en-US" altLang="ko-KR"/>
              <a:t>(random) / 3. </a:t>
            </a:r>
            <a:r>
              <a:rPr lang="ko-KR" altLang="en-US"/>
              <a:t>자료형 변환 </a:t>
            </a:r>
            <a:r>
              <a:rPr lang="en-US" altLang="ko-KR"/>
              <a:t>(</a:t>
            </a:r>
            <a:r>
              <a:rPr lang="ko-KR" altLang="en-US"/>
              <a:t>실수 형태를 정수 형태로</a:t>
            </a:r>
            <a:r>
              <a:rPr lang="en-US" altLang="ko-KR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963D58-BAFA-51A2-5CAF-71E985A5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308" y="2809106"/>
            <a:ext cx="5867400" cy="11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20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46523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4. </a:t>
            </a:r>
            <a:r>
              <a:rPr lang="ko-KR" altLang="en-US"/>
              <a:t>위치 교환 </a:t>
            </a:r>
            <a:r>
              <a:rPr lang="en-US" altLang="ko-KR"/>
              <a:t>(ex. </a:t>
            </a:r>
            <a:r>
              <a:rPr lang="ko-KR" altLang="en-US"/>
              <a:t>첫번째 요소와 두번째 요소 위치 바꾸기</a:t>
            </a:r>
            <a:r>
              <a:rPr lang="en-US" altLang="ko-KR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53553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방법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*/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교환 전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교환 후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방법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*/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교환 전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교환 후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 = 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C04C04-D2C9-AC13-021E-589D0D81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04864"/>
            <a:ext cx="20193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C0C1F4-E23A-103C-0187-01FA2C12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55" y="4437112"/>
            <a:ext cx="201930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28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685636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</a:p>
          <a:p>
            <a:pPr>
              <a:lnSpc>
                <a:spcPct val="150000"/>
              </a:lnSpc>
            </a:pPr>
            <a:r>
              <a:rPr lang="en-US" altLang="ko-KR"/>
              <a:t>    5. </a:t>
            </a:r>
            <a:r>
              <a:rPr lang="ko-KR" altLang="en-US"/>
              <a:t>일정 횟수마다 다른 코드 실행 </a:t>
            </a:r>
            <a:r>
              <a:rPr lang="en-US" altLang="ko-KR"/>
              <a:t>/ 6. HTML </a:t>
            </a:r>
            <a:r>
              <a:rPr lang="ko-KR" altLang="en-US"/>
              <a:t>문서에 내용 출력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1043608" y="1052736"/>
            <a:ext cx="720080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'&lt;br&gt;'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81013-0F1E-23B2-5ACD-714C2D02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789040"/>
            <a:ext cx="1666875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291497-62CB-853F-1775-B351DD97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116" y="3789040"/>
            <a:ext cx="19431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01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7771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03-bingo.html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border-spacing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테두리 두께 없애기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글자 중앙정렬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1.5em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글자크기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 *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모든 셀의 테두리 두께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1px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tr:first-child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border-top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상단 테두리 두께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3px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tr:last-child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하단 테두리 두께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3px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td:first-child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border-left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좌측 테두리 두께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3px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td:last-child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border-right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우측 테두리 두께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3px */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7255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7771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03-bingo.html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424731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1 ~ 25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준비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섞기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-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순서대로 나오는 숫자를 랜덤 위치의 숫자와 변경*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 = 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73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864" y="116632"/>
            <a:ext cx="287771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■ Bingo </a:t>
            </a:r>
            <a:r>
              <a:rPr lang="ko-KR" altLang="en-US"/>
              <a:t>프로그램 만들기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● </a:t>
            </a:r>
            <a:r>
              <a:rPr lang="en-US" altLang="ko-KR"/>
              <a:t>03-bingo.html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21D86-6049-899F-B10E-1864D89C0F03}"/>
              </a:ext>
            </a:extLst>
          </p:cNvPr>
          <p:cNvSpPr txBox="1"/>
          <p:nvPr/>
        </p:nvSpPr>
        <p:spPr>
          <a:xfrm>
            <a:off x="683568" y="1052736"/>
            <a:ext cx="8064896" cy="3416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화면에 출력 *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'&lt;table&gt;'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'&lt;tr&gt;'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`&lt;td&gt;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bingo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&lt;/td&gt;`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'&lt;/tr&gt;'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'&lt;/table&gt;'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66C318-C2CC-A37D-786D-D313D7F0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91" y="3633564"/>
            <a:ext cx="222885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13424</TotalTime>
  <Words>890</Words>
  <Application>Microsoft Office PowerPoint</Application>
  <PresentationFormat>화면 슬라이드 쇼(4:3)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GGoReb</dc:creator>
  <cp:lastModifiedBy>김남현</cp:lastModifiedBy>
  <cp:revision>1097</cp:revision>
  <dcterms:created xsi:type="dcterms:W3CDTF">2013-06-27T12:00:59Z</dcterms:created>
  <dcterms:modified xsi:type="dcterms:W3CDTF">2022-06-03T07:05:17Z</dcterms:modified>
</cp:coreProperties>
</file>