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494" r:id="rId2"/>
    <p:sldId id="514" r:id="rId3"/>
    <p:sldId id="501" r:id="rId4"/>
    <p:sldId id="508" r:id="rId5"/>
    <p:sldId id="509" r:id="rId6"/>
    <p:sldId id="510" r:id="rId7"/>
    <p:sldId id="506" r:id="rId8"/>
    <p:sldId id="511" r:id="rId9"/>
    <p:sldId id="512" r:id="rId10"/>
    <p:sldId id="51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7" autoAdjust="0"/>
    <p:restoredTop sz="94660"/>
  </p:normalViewPr>
  <p:slideViewPr>
    <p:cSldViewPr>
      <p:cViewPr varScale="1">
        <p:scale>
          <a:sx n="91" d="100"/>
          <a:sy n="91" d="100"/>
        </p:scale>
        <p:origin x="113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68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0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4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2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3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0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4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0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58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3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693453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QR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Reader</a:t>
            </a:r>
            <a:r>
              <a:rPr lang="ko-KR" altLang="en-US"/>
              <a:t>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작업 흐름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1. </a:t>
            </a:r>
            <a:r>
              <a:rPr lang="ko-KR" altLang="en-US"/>
              <a:t>이미지 선택 </a:t>
            </a:r>
            <a:r>
              <a:rPr lang="en-US" altLang="ko-KR"/>
              <a:t>(Drag and Drop)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2. </a:t>
            </a:r>
            <a:r>
              <a:rPr lang="ko-KR" altLang="en-US"/>
              <a:t>이미지 내용 읽어오기 </a:t>
            </a:r>
            <a:r>
              <a:rPr lang="en-US" altLang="ko-KR"/>
              <a:t>(FileReader - readAsDataURL)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3. </a:t>
            </a:r>
            <a:r>
              <a:rPr lang="ko-KR" altLang="en-US"/>
              <a:t>이미지의 내용을 </a:t>
            </a:r>
            <a:r>
              <a:rPr lang="en-US" altLang="ko-KR"/>
              <a:t>base64 </a:t>
            </a:r>
            <a:r>
              <a:rPr lang="ko-KR" altLang="en-US"/>
              <a:t>형식으로 인코딩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4. img </a:t>
            </a:r>
            <a:r>
              <a:rPr lang="ko-KR" altLang="en-US"/>
              <a:t>태그를 생성한 후 </a:t>
            </a:r>
            <a:r>
              <a:rPr lang="en-US" altLang="ko-KR"/>
              <a:t>base64 </a:t>
            </a:r>
            <a:r>
              <a:rPr lang="ko-KR" altLang="en-US"/>
              <a:t>데이터 입력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5. canvas </a:t>
            </a:r>
            <a:r>
              <a:rPr lang="ko-KR" altLang="en-US"/>
              <a:t>태그를 생성한 후 </a:t>
            </a:r>
            <a:r>
              <a:rPr lang="en-US" altLang="ko-KR"/>
              <a:t>base64 </a:t>
            </a:r>
            <a:r>
              <a:rPr lang="ko-KR" altLang="en-US"/>
              <a:t>데이터 입력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6. canvas</a:t>
            </a:r>
            <a:r>
              <a:rPr lang="ko-KR" altLang="en-US"/>
              <a:t>에 표현된 이미지를 </a:t>
            </a:r>
            <a:r>
              <a:rPr lang="en-US" altLang="ko-KR"/>
              <a:t>Uint8ClampedArray </a:t>
            </a:r>
            <a:r>
              <a:rPr lang="ko-KR" altLang="en-US"/>
              <a:t>형식으로 인코딩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b="0" i="0">
                <a:solidFill>
                  <a:srgbClr val="202124"/>
                </a:solidFill>
                <a:effectLst/>
                <a:latin typeface="+mn-ea"/>
              </a:rPr>
              <a:t>        </a:t>
            </a:r>
            <a:r>
              <a:rPr lang="en-US" altLang="ko-KR">
                <a:solidFill>
                  <a:srgbClr val="202124"/>
                </a:solidFill>
                <a:latin typeface="+mn-ea"/>
              </a:rPr>
              <a:t>7.  jsQR </a:t>
            </a:r>
            <a:r>
              <a:rPr lang="ko-KR" altLang="en-US">
                <a:solidFill>
                  <a:srgbClr val="202124"/>
                </a:solidFill>
                <a:latin typeface="+mn-ea"/>
              </a:rPr>
              <a:t>라이브러리를 사용하여 </a:t>
            </a:r>
            <a:r>
              <a:rPr lang="en-US" altLang="ko-KR">
                <a:solidFill>
                  <a:srgbClr val="202124"/>
                </a:solidFill>
                <a:latin typeface="+mn-ea"/>
              </a:rPr>
              <a:t>QRCode </a:t>
            </a:r>
            <a:r>
              <a:rPr lang="ko-KR" altLang="en-US">
                <a:solidFill>
                  <a:srgbClr val="202124"/>
                </a:solidFill>
                <a:latin typeface="+mn-ea"/>
              </a:rPr>
              <a:t>디코딩</a:t>
            </a:r>
            <a:endParaRPr lang="en-US" altLang="ko-KR" b="0" i="0">
              <a:solidFill>
                <a:srgbClr val="202124"/>
              </a:solidFill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899226-1555-4302-883E-1E0EC6B0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251" y="1809783"/>
            <a:ext cx="1223218" cy="1632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C5D263-70B1-C632-CED2-7F00403D4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29" y="5703953"/>
            <a:ext cx="4589140" cy="289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6DC92B-D007-F6F1-43E6-1993881C67BC}"/>
              </a:ext>
            </a:extLst>
          </p:cNvPr>
          <p:cNvSpPr/>
          <p:nvPr/>
        </p:nvSpPr>
        <p:spPr>
          <a:xfrm>
            <a:off x="971600" y="1695488"/>
            <a:ext cx="7488832" cy="188909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2E6FC1-AD39-474F-E6CA-6D000A03AF52}"/>
              </a:ext>
            </a:extLst>
          </p:cNvPr>
          <p:cNvSpPr/>
          <p:nvPr/>
        </p:nvSpPr>
        <p:spPr>
          <a:xfrm>
            <a:off x="993553" y="4149080"/>
            <a:ext cx="7488832" cy="2049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3AEA1-3F7D-11B8-3F7D-35C3BCE03B37}"/>
              </a:ext>
            </a:extLst>
          </p:cNvPr>
          <p:cNvSpPr txBox="1"/>
          <p:nvPr/>
        </p:nvSpPr>
        <p:spPr>
          <a:xfrm>
            <a:off x="971600" y="1355389"/>
            <a:ext cx="3566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사용자 이미지 </a:t>
            </a:r>
            <a:r>
              <a:rPr lang="en-US" altLang="ko-KR" sz="1600" b="1">
                <a:sym typeface="Wingdings" panose="05000000000000000000" pitchFamily="2" charset="2"/>
              </a:rPr>
              <a:t> base64  &lt;img&gt;</a:t>
            </a:r>
            <a:endParaRPr lang="ko-KR" altLang="en-US" sz="1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4535-AFCE-0BC6-BA48-B8062FC60CF2}"/>
              </a:ext>
            </a:extLst>
          </p:cNvPr>
          <p:cNvSpPr txBox="1"/>
          <p:nvPr/>
        </p:nvSpPr>
        <p:spPr>
          <a:xfrm>
            <a:off x="993553" y="3810526"/>
            <a:ext cx="7857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사용자 이미지 </a:t>
            </a:r>
            <a:r>
              <a:rPr lang="en-US" altLang="ko-KR" sz="1600" b="1">
                <a:sym typeface="Wingdings" panose="05000000000000000000" pitchFamily="2" charset="2"/>
              </a:rPr>
              <a:t> base64  canvas  Uint8ClampedArray  QR Code Decode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31046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2300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QR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Reader</a:t>
            </a:r>
            <a:r>
              <a:rPr lang="ko-KR" altLang="en-US"/>
              <a:t>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04-qrcode.html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550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파일을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dropbox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drop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할 때 *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dropbox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ondrop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qrcode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이미지 삭제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'dropbox'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dataTransfer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drop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된 파일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가져오기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img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태그로 출력하기 위해서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readAsDataURL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img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태그 생성 후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dropbox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 추가 *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jsQR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라이브러리에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image data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넣은 후 해석 결과 출력 *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showContent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8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943200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QR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Reader</a:t>
            </a:r>
            <a:r>
              <a:rPr lang="ko-KR" altLang="en-US"/>
              <a:t>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</a:t>
            </a:r>
            <a:r>
              <a:rPr lang="ko-KR" altLang="en-US"/>
              <a:t> </a:t>
            </a:r>
            <a:r>
              <a:rPr lang="en-US" altLang="ko-KR"/>
              <a:t>Base64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ASCII</a:t>
            </a:r>
            <a:r>
              <a:rPr lang="ko-KR" altLang="en-US"/>
              <a:t> 중 제어 문자와 일부 특수 문자를 제외한 </a:t>
            </a:r>
            <a:r>
              <a:rPr lang="en-US" altLang="ko-KR"/>
              <a:t>64</a:t>
            </a:r>
            <a:r>
              <a:rPr lang="ko-KR" altLang="en-US"/>
              <a:t>개의 안전한 문자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      → 대문자</a:t>
            </a:r>
            <a:r>
              <a:rPr lang="en-US" altLang="ko-KR"/>
              <a:t>, </a:t>
            </a:r>
            <a:r>
              <a:rPr lang="ko-KR" altLang="en-US"/>
              <a:t>소문자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+, /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   </a:t>
            </a:r>
            <a:r>
              <a:rPr lang="en-US" altLang="ko-KR" sz="1600"/>
              <a:t> </a:t>
            </a:r>
            <a:r>
              <a:rPr lang="en-US" altLang="ko-KR" sz="1400"/>
              <a:t> </a:t>
            </a:r>
            <a:r>
              <a:rPr lang="ko-KR" altLang="en-US"/>
              <a:t>여백을 처리하기 위한 </a:t>
            </a:r>
            <a:r>
              <a:rPr lang="en-US" altLang="ko-KR"/>
              <a:t>=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A0F2CB-78A6-3703-BF87-3E39C57E0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377502"/>
            <a:ext cx="4328343" cy="36437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CDBB89-EAC1-EAAF-389E-19ABC57C9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104" y="2377502"/>
            <a:ext cx="3297660" cy="8189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96D621-1782-28B9-1267-54746E90C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104" y="3439732"/>
            <a:ext cx="3297661" cy="9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931367" cy="308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QR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Reader</a:t>
            </a:r>
            <a:r>
              <a:rPr lang="ko-KR" altLang="en-US"/>
              <a:t>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</a:t>
            </a:r>
            <a:r>
              <a:rPr lang="ko-KR" altLang="en-US"/>
              <a:t>● 알고 있어야 하는 내용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1. jsQR </a:t>
            </a:r>
            <a:r>
              <a:rPr lang="ko-KR" altLang="en-US"/>
              <a:t>사용법</a:t>
            </a: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2. </a:t>
            </a:r>
            <a:r>
              <a:rPr lang="ko-KR" altLang="en-US"/>
              <a:t>사용자가 선택한 파일을 </a:t>
            </a:r>
            <a:r>
              <a:rPr lang="en-US" altLang="ko-KR"/>
              <a:t>base64 </a:t>
            </a:r>
            <a:r>
              <a:rPr lang="ko-KR" altLang="en-US"/>
              <a:t>형식으로 변경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2-1. input[type=file]</a:t>
            </a:r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3A993-F22C-CA89-7072-2E9C1F7B73F8}"/>
              </a:ext>
            </a:extLst>
          </p:cNvPr>
          <p:cNvSpPr txBox="1"/>
          <p:nvPr/>
        </p:nvSpPr>
        <p:spPr>
          <a:xfrm>
            <a:off x="1115616" y="1412776"/>
            <a:ext cx="6588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jsQR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Uint8ClampedArray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8F678-F062-361B-2950-1EBDBB23DC63}"/>
              </a:ext>
            </a:extLst>
          </p:cNvPr>
          <p:cNvSpPr txBox="1"/>
          <p:nvPr/>
        </p:nvSpPr>
        <p:spPr>
          <a:xfrm>
            <a:off x="1115615" y="2774424"/>
            <a:ext cx="6588203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readAsDataURL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9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93136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QR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Reader</a:t>
            </a:r>
            <a:r>
              <a:rPr lang="ko-KR" altLang="en-US"/>
              <a:t>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</a:t>
            </a:r>
            <a:r>
              <a:rPr lang="ko-KR" altLang="en-US"/>
              <a:t>● 알고 있어야 하는 내용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2. </a:t>
            </a:r>
            <a:r>
              <a:rPr lang="ko-KR" altLang="en-US"/>
              <a:t>사용자가 선택한 파일을 </a:t>
            </a:r>
            <a:r>
              <a:rPr lang="en-US" altLang="ko-KR"/>
              <a:t>base64 </a:t>
            </a:r>
            <a:r>
              <a:rPr lang="ko-KR" altLang="en-US"/>
              <a:t>형식으로 변경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2-2. Drag and Drop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8F678-F062-361B-2950-1EBDBB23DC63}"/>
              </a:ext>
            </a:extLst>
          </p:cNvPr>
          <p:cNvSpPr txBox="1"/>
          <p:nvPr/>
        </p:nvSpPr>
        <p:spPr>
          <a:xfrm>
            <a:off x="1115615" y="1844824"/>
            <a:ext cx="658820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dropbox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'#dropbox'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dropbox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ondragover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US" altLang="ko-KR" sz="1600" b="0">
              <a:solidFill>
                <a:srgbClr val="0070C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dropbox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ondrop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dataTransfer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readAsDataURL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onloadend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1373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99853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QR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Reader</a:t>
            </a:r>
            <a:r>
              <a:rPr lang="ko-KR" altLang="en-US"/>
              <a:t>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</a:t>
            </a:r>
            <a:r>
              <a:rPr lang="ko-KR" altLang="en-US"/>
              <a:t>● 알고 있어야 하는 내용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3. canvas </a:t>
            </a:r>
            <a:r>
              <a:rPr lang="ko-KR" altLang="en-US"/>
              <a:t>생성 및 이미지 표현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8F678-F062-361B-2950-1EBDBB23DC63}"/>
              </a:ext>
            </a:extLst>
          </p:cNvPr>
          <p:cNvSpPr txBox="1"/>
          <p:nvPr/>
        </p:nvSpPr>
        <p:spPr>
          <a:xfrm>
            <a:off x="1115615" y="1412776"/>
            <a:ext cx="6588203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'canvas'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'./images/chrome.png'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90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68836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QR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Reader</a:t>
            </a:r>
            <a:r>
              <a:rPr lang="ko-KR" altLang="en-US"/>
              <a:t>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</a:t>
            </a:r>
            <a:r>
              <a:rPr lang="ko-KR" altLang="en-US"/>
              <a:t>● 알고 있어야 하는 내용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4. canvas </a:t>
            </a:r>
            <a:r>
              <a:rPr lang="ko-KR" altLang="en-US"/>
              <a:t>이미지를 </a:t>
            </a:r>
            <a:r>
              <a:rPr lang="en-US" altLang="ko-KR"/>
              <a:t>Uint8ClampedArray </a:t>
            </a:r>
            <a:r>
              <a:rPr lang="ko-KR" altLang="en-US"/>
              <a:t>형식으로 인코딩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8F678-F062-361B-2950-1EBDBB23DC63}"/>
              </a:ext>
            </a:extLst>
          </p:cNvPr>
          <p:cNvSpPr txBox="1"/>
          <p:nvPr/>
        </p:nvSpPr>
        <p:spPr>
          <a:xfrm>
            <a:off x="1115615" y="1412776"/>
            <a:ext cx="658820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'canvas'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'./images/chrome.png'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3490E2-6DD9-837D-6F86-E1CBC4CB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380804" cy="1296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9CD9B6-C518-9BC4-966A-96EEF1256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3573235"/>
            <a:ext cx="1538808" cy="257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21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2300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QR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Reader</a:t>
            </a:r>
            <a:r>
              <a:rPr lang="ko-KR" altLang="en-US"/>
              <a:t>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04-qrcode.html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50167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"dropbox"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"dropbox"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Drop files here to upload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</a:p>
          <a:p>
            <a:endParaRPr lang="en-US" altLang="ko-KR" sz="160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"./lib/js/jsQR.js"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'img'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'#dropbox'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'img'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72556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2300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QR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Reader</a:t>
            </a:r>
            <a:r>
              <a:rPr lang="ko-KR" altLang="en-US"/>
              <a:t>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04-qrcode.html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550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showContent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tempImage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tempImage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tempImage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'canvas'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drawImage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jsQR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69238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02300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QR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Reader</a:t>
            </a:r>
            <a:r>
              <a:rPr lang="ko-KR" altLang="en-US"/>
              <a:t>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● 04-qrcode.html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3293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dropbox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'#dropbox'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파일을 외부에서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dropbox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drag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할 때 *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dropbox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ondragover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'dropbox dragover'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모습 변경을 위해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정의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파일을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dropbox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에서 외부로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drag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할 때 *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dropbox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ondragleave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'dropbox'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모습 변경을 위해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정의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37616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13610</TotalTime>
  <Words>1184</Words>
  <Application>Microsoft Office PowerPoint</Application>
  <PresentationFormat>화면 슬라이드 쇼(4:3)</PresentationFormat>
  <Paragraphs>178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 남현</cp:lastModifiedBy>
  <cp:revision>1100</cp:revision>
  <dcterms:created xsi:type="dcterms:W3CDTF">2013-06-27T12:00:59Z</dcterms:created>
  <dcterms:modified xsi:type="dcterms:W3CDTF">2022-07-25T10:31:58Z</dcterms:modified>
</cp:coreProperties>
</file>