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0"/>
  </p:notesMasterIdLst>
  <p:sldIdLst>
    <p:sldId id="494" r:id="rId2"/>
    <p:sldId id="501" r:id="rId3"/>
    <p:sldId id="503" r:id="rId4"/>
    <p:sldId id="508" r:id="rId5"/>
    <p:sldId id="509" r:id="rId6"/>
    <p:sldId id="506" r:id="rId7"/>
    <p:sldId id="507" r:id="rId8"/>
    <p:sldId id="510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27" autoAdjust="0"/>
    <p:restoredTop sz="94660"/>
  </p:normalViewPr>
  <p:slideViewPr>
    <p:cSldViewPr>
      <p:cViewPr varScale="1">
        <p:scale>
          <a:sx n="78" d="100"/>
          <a:sy n="78" d="100"/>
        </p:scale>
        <p:origin x="168" y="6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BDB1D-6D13-4F9B-9713-DA98CED08E90}" type="datetimeFigureOut">
              <a:rPr lang="ko-KR" altLang="en-US" smtClean="0"/>
              <a:pPr/>
              <a:t>2022-06-04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E175C-7C50-4112-8B09-9DDC513272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783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568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825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768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006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4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700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76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799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7" descr="Light horizontal"/>
          <p:cNvSpPr>
            <a:spLocks noChangeArrowheads="1"/>
          </p:cNvSpPr>
          <p:nvPr userDrawn="1"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7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244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56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73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52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93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520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723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122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954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03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1C6A8-AFFD-4143-BC28-EEC1B1F501D6}" type="datetimeFigureOut">
              <a:rPr lang="ko-KR" altLang="en-US" smtClean="0"/>
              <a:pPr/>
              <a:t>2022-06-04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7" descr="Light horizontal"/>
          <p:cNvSpPr>
            <a:spLocks noChangeArrowheads="1"/>
          </p:cNvSpPr>
          <p:nvPr userDrawn="1"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838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3825086" cy="2531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랜덤 자리 배치 프로그램 만들기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/>
              <a:t>    ● </a:t>
            </a:r>
            <a:r>
              <a:rPr lang="ko-KR" altLang="en-US"/>
              <a:t>알고 있어야 하는 내용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1. object (</a:t>
            </a:r>
            <a:r>
              <a:rPr lang="ko-KR" altLang="en-US"/>
              <a:t>배열</a:t>
            </a:r>
            <a:r>
              <a:rPr lang="en-US" altLang="ko-KR"/>
              <a:t>) </a:t>
            </a:r>
            <a:r>
              <a:rPr lang="ko-KR" altLang="en-US"/>
              <a:t>생성</a:t>
            </a:r>
            <a:r>
              <a:rPr lang="en-US" altLang="ko-KR"/>
              <a:t>, </a:t>
            </a:r>
            <a:r>
              <a:rPr lang="ko-KR" altLang="en-US"/>
              <a:t>조회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2. </a:t>
            </a:r>
            <a:r>
              <a:rPr lang="ko-KR" altLang="en-US"/>
              <a:t>임의의 수 추출 </a:t>
            </a:r>
            <a:r>
              <a:rPr lang="en-US" altLang="ko-KR"/>
              <a:t>(random)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3. </a:t>
            </a:r>
            <a:r>
              <a:rPr lang="ko-KR" altLang="en-US"/>
              <a:t>배열 </a:t>
            </a:r>
            <a:r>
              <a:rPr lang="en-US" altLang="ko-KR"/>
              <a:t>API (sort)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4. Arrow Function ( () =&gt; {} )</a:t>
            </a:r>
          </a:p>
        </p:txBody>
      </p:sp>
    </p:spTree>
    <p:extLst>
      <p:ext uri="{BB962C8B-B14F-4D97-AF65-F5344CB8AC3E}">
        <p14:creationId xmlns:p14="http://schemas.microsoft.com/office/powerpoint/2010/main" val="3310463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3825086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랜덤 자리 배치 프로그램 만들기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1. object (</a:t>
            </a:r>
            <a:r>
              <a:rPr lang="ko-KR" altLang="en-US"/>
              <a:t>배열</a:t>
            </a:r>
            <a:r>
              <a:rPr lang="en-US" altLang="ko-KR"/>
              <a:t>) </a:t>
            </a:r>
            <a:r>
              <a:rPr lang="ko-KR" altLang="en-US"/>
              <a:t>생성</a:t>
            </a:r>
            <a:r>
              <a:rPr lang="en-US" altLang="ko-KR"/>
              <a:t>, </a:t>
            </a:r>
            <a:r>
              <a:rPr lang="ko-KR" altLang="en-US"/>
              <a:t>조회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D21D86-6049-899F-B10E-1864D89C0F03}"/>
              </a:ext>
            </a:extLst>
          </p:cNvPr>
          <p:cNvSpPr txBox="1"/>
          <p:nvPr/>
        </p:nvSpPr>
        <p:spPr>
          <a:xfrm>
            <a:off x="1043608" y="1052736"/>
            <a:ext cx="7200800" cy="258532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array1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array1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array1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array2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가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last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array2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array2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array2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last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A074D8B-2D5C-3F58-E510-F4EC82947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308" y="3933056"/>
            <a:ext cx="5867400" cy="1543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0896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3825086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랜덤 자리 배치 프로그램 만들기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/>
              <a:t>    2. </a:t>
            </a:r>
            <a:r>
              <a:rPr lang="ko-KR" altLang="en-US"/>
              <a:t>임의의 수 추출 </a:t>
            </a:r>
            <a:r>
              <a:rPr lang="en-US" altLang="ko-KR"/>
              <a:t>(random)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D21D86-6049-899F-B10E-1864D89C0F03}"/>
              </a:ext>
            </a:extLst>
          </p:cNvPr>
          <p:cNvSpPr txBox="1"/>
          <p:nvPr/>
        </p:nvSpPr>
        <p:spPr>
          <a:xfrm>
            <a:off x="1043608" y="1052736"/>
            <a:ext cx="7200800" cy="147732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*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*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963D58-BAFA-51A2-5CAF-71E985A5D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308" y="2809106"/>
            <a:ext cx="5867400" cy="1123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9202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3825086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랜덤 자리 배치 프로그램 만들기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/>
              <a:t>    3. </a:t>
            </a:r>
            <a:r>
              <a:rPr lang="ko-KR" altLang="en-US"/>
              <a:t>배열 </a:t>
            </a:r>
            <a:r>
              <a:rPr lang="en-US" altLang="ko-KR"/>
              <a:t>API (sort)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D21D86-6049-899F-B10E-1864D89C0F03}"/>
              </a:ext>
            </a:extLst>
          </p:cNvPr>
          <p:cNvSpPr txBox="1"/>
          <p:nvPr/>
        </p:nvSpPr>
        <p:spPr>
          <a:xfrm>
            <a:off x="1043608" y="1052736"/>
            <a:ext cx="7200800" cy="36933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오름차순 *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내림차순 *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랜덤순 *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-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B760A9-A9CB-82B7-C8BB-9ABF06BF9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714" y="5013176"/>
            <a:ext cx="2720571" cy="11059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1289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3825086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랜덤 자리 배치 프로그램 만들기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/>
              <a:t>    4. Arrow Function ( () =&gt; {}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D21D86-6049-899F-B10E-1864D89C0F03}"/>
              </a:ext>
            </a:extLst>
          </p:cNvPr>
          <p:cNvSpPr txBox="1"/>
          <p:nvPr/>
        </p:nvSpPr>
        <p:spPr>
          <a:xfrm>
            <a:off x="1043608" y="1052736"/>
            <a:ext cx="7200800" cy="31393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result1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 spc="-8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spc="-8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spc="-8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spc="-8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spc="-8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ko-KR" altLang="en-US" b="0" spc="-8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명령문이 여러줄인 경우 </a:t>
            </a:r>
            <a:r>
              <a:rPr lang="en-US" altLang="ko-KR" b="0" spc="-8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{} </a:t>
            </a:r>
            <a:r>
              <a:rPr lang="ko-KR" altLang="en-US" b="0" spc="-8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사용 </a:t>
            </a:r>
            <a:r>
              <a:rPr lang="en-US" altLang="ko-KR" b="0" spc="-8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lang="en-US" altLang="ko-KR" b="0" spc="-8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spc="-8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result1</a:t>
            </a:r>
            <a:r>
              <a:rPr lang="en-US" altLang="ko-KR" b="0" spc="-8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 spc="-8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spc="-8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 spc="-8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result2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명령문이 한줄인 경우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{}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선택 사용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&amp; return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키워드 불가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result1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FF0CDC-ACB1-93D3-6016-E337B3776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764" y="4448474"/>
            <a:ext cx="4248472" cy="9853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0116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3825086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랜덤 자리 배치 프로그램 만들기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/>
              <a:t>    ● 06-</a:t>
            </a:r>
            <a:r>
              <a:rPr lang="ko-KR" altLang="en-US"/>
              <a:t>자리배치</a:t>
            </a:r>
            <a:r>
              <a:rPr lang="en-US" altLang="ko-KR"/>
              <a:t>.html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D21D86-6049-899F-B10E-1864D89C0F03}"/>
              </a:ext>
            </a:extLst>
          </p:cNvPr>
          <p:cNvSpPr txBox="1"/>
          <p:nvPr/>
        </p:nvSpPr>
        <p:spPr>
          <a:xfrm>
            <a:off x="683568" y="1052736"/>
            <a:ext cx="8064896" cy="52629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#projector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207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232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220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2px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79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227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30%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207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232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220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2px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79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227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.wrapper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grid-gap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grid-template-columns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1fr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1fr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1fr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grid-template-rows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33%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33%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33%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561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3825086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랜덤 자리 배치 프로그램 만들기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● 06-</a:t>
            </a:r>
            <a:r>
              <a:rPr lang="ko-KR" altLang="en-US"/>
              <a:t>자리배치</a:t>
            </a:r>
            <a:r>
              <a:rPr lang="en-US" altLang="ko-KR"/>
              <a:t>.html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D21D86-6049-899F-B10E-1864D89C0F03}"/>
              </a:ext>
            </a:extLst>
          </p:cNvPr>
          <p:cNvSpPr txBox="1"/>
          <p:nvPr/>
        </p:nvSpPr>
        <p:spPr>
          <a:xfrm>
            <a:off x="683568" y="1052736"/>
            <a:ext cx="8064896" cy="18158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"projector"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프로젝터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"wrapper"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&lt;div&gt;&lt;/div&gt;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&lt;div&gt;&lt;/div&gt;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&lt;div&gt;&lt;/div&gt;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&lt;div&gt;&lt;/div&gt;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&lt;div&gt;&lt;/div&gt;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&lt;div&gt;&lt;/div&gt;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&lt;div&gt;&lt;/div&gt;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&lt;div&gt;&lt;/div&gt;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&lt;div&gt;&lt;/div&gt;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25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3825086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랜덤 자리 배치 프로그램 만들기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● 06-</a:t>
            </a:r>
            <a:r>
              <a:rPr lang="ko-KR" altLang="en-US"/>
              <a:t>자리배치</a:t>
            </a:r>
            <a:r>
              <a:rPr lang="en-US" altLang="ko-KR"/>
              <a:t>.html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D21D86-6049-899F-B10E-1864D89C0F03}"/>
              </a:ext>
            </a:extLst>
          </p:cNvPr>
          <p:cNvSpPr txBox="1"/>
          <p:nvPr/>
        </p:nvSpPr>
        <p:spPr>
          <a:xfrm>
            <a:off x="683568" y="1052736"/>
            <a:ext cx="8064896" cy="477053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persons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spc="-3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600" b="0" spc="-3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spc="-3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600" b="0" spc="-3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spc="-3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'#projector'</a:t>
            </a:r>
            <a:r>
              <a:rPr lang="en-US" altLang="ko-KR" sz="1600" b="0" spc="-3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600" b="0" spc="-3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sz="1600" b="0" spc="-3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spc="-3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sz="1600" b="0" spc="-3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altLang="ko-KR" sz="1600" b="0" spc="-3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spc="-3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confirm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재배치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?'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persons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강남구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남달리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도레미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마부장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라면인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박관종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사람임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엄청나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지정석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persons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-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persons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`.wrapper &gt; div:nth-child(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)`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persons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5845B3-5ECB-584D-D834-892246973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640" y="5013175"/>
            <a:ext cx="2555776" cy="1377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A4EB57C-AD75-A0B8-3D64-85CE73E6A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736" y="5013176"/>
            <a:ext cx="2555776" cy="1377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7781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13609</TotalTime>
  <Words>740</Words>
  <Application>Microsoft Office PowerPoint</Application>
  <PresentationFormat>화면 슬라이드 쇼(4:3)</PresentationFormat>
  <Paragraphs>104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돋움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GGoReb</dc:creator>
  <cp:lastModifiedBy>김남현</cp:lastModifiedBy>
  <cp:revision>1101</cp:revision>
  <dcterms:created xsi:type="dcterms:W3CDTF">2013-06-27T12:00:59Z</dcterms:created>
  <dcterms:modified xsi:type="dcterms:W3CDTF">2022-06-03T23:34:27Z</dcterms:modified>
</cp:coreProperties>
</file>