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494" r:id="rId2"/>
    <p:sldId id="501" r:id="rId3"/>
    <p:sldId id="511" r:id="rId4"/>
    <p:sldId id="512" r:id="rId5"/>
    <p:sldId id="513" r:id="rId6"/>
    <p:sldId id="506" r:id="rId7"/>
    <p:sldId id="514" r:id="rId8"/>
    <p:sldId id="50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78" d="100"/>
          <a:sy n="78" d="100"/>
        </p:scale>
        <p:origin x="82" y="1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2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0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4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4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5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2894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</a:t>
            </a:r>
            <a:r>
              <a:rPr lang="ko-KR" altLang="en-US"/>
              <a:t>외부 라이브러리 </a:t>
            </a:r>
            <a:r>
              <a:rPr lang="en-US" altLang="ko-KR"/>
              <a:t>import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2. </a:t>
            </a:r>
            <a:r>
              <a:rPr lang="ko-KR" altLang="en-US"/>
              <a:t>반복문을 이용한 배열</a:t>
            </a:r>
            <a:r>
              <a:rPr lang="en-US" altLang="ko-KR"/>
              <a:t>(</a:t>
            </a:r>
            <a:r>
              <a:rPr lang="ko-KR" altLang="en-US"/>
              <a:t>객체</a:t>
            </a:r>
            <a:r>
              <a:rPr lang="en-US" altLang="ko-KR"/>
              <a:t>) </a:t>
            </a:r>
            <a:r>
              <a:rPr lang="ko-KR" altLang="en-US"/>
              <a:t>요소 제어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4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2552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1. </a:t>
            </a:r>
            <a:r>
              <a:rPr lang="ko-KR" altLang="en-US"/>
              <a:t>외부 라이브러리 </a:t>
            </a:r>
            <a:r>
              <a:rPr lang="en-US" altLang="ko-KR"/>
              <a:t>import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5C5A1-E859-C5AA-8203-0AE0FCF59567}"/>
              </a:ext>
            </a:extLst>
          </p:cNvPr>
          <p:cNvSpPr txBox="1"/>
          <p:nvPr/>
        </p:nvSpPr>
        <p:spPr>
          <a:xfrm>
            <a:off x="683568" y="1052736"/>
            <a:ext cx="8064896" cy="4154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"https://cdn.jsdelivr.net/npm/bootstrap@5.1.3/dist/css/bootstrap.min.css"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"https://cdn.jsdelivr.net/npm/bootstrap@5.1.3/dist/js/bootstrap.bundle.min.js"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10vh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 btn-primary"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"#myModal"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Open modal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"modal fade"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"myModal"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"modal-dialog"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"modal-content"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7019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2. </a:t>
            </a:r>
            <a:r>
              <a:rPr lang="ko-KR" altLang="en-US"/>
              <a:t>반복문을 이용한 배열</a:t>
            </a:r>
            <a:r>
              <a:rPr lang="en-US" altLang="ko-KR"/>
              <a:t>(</a:t>
            </a:r>
            <a:r>
              <a:rPr lang="ko-KR" altLang="en-US"/>
              <a:t>객체</a:t>
            </a:r>
            <a:r>
              <a:rPr lang="en-US" altLang="ko-KR"/>
              <a:t>) </a:t>
            </a:r>
            <a:r>
              <a:rPr lang="ko-KR" altLang="en-US"/>
              <a:t>요소 제어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5C5A1-E859-C5AA-8203-0AE0FCF59567}"/>
              </a:ext>
            </a:extLst>
          </p:cNvPr>
          <p:cNvSpPr txBox="1"/>
          <p:nvPr/>
        </p:nvSpPr>
        <p:spPr>
          <a:xfrm>
            <a:off x="683568" y="1052736"/>
            <a:ext cx="8064896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index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value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Array API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A42F7-922B-BC4E-C5EE-060C3928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592796"/>
            <a:ext cx="110490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54CEF7-AF90-39B7-49D6-257A784E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816932"/>
            <a:ext cx="110490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F6F2A1-82BA-1ACF-8029-BC436F81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05064"/>
            <a:ext cx="110490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20F53E-CB79-D178-0A9D-E5501054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5229200"/>
            <a:ext cx="110490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54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7019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2. </a:t>
            </a:r>
            <a:r>
              <a:rPr lang="ko-KR" altLang="en-US"/>
              <a:t>반복문을 이용한 배열</a:t>
            </a:r>
            <a:r>
              <a:rPr lang="en-US" altLang="ko-KR"/>
              <a:t>(</a:t>
            </a:r>
            <a:r>
              <a:rPr lang="ko-KR" altLang="en-US"/>
              <a:t>객체</a:t>
            </a:r>
            <a:r>
              <a:rPr lang="en-US" altLang="ko-KR"/>
              <a:t>) </a:t>
            </a:r>
            <a:r>
              <a:rPr lang="ko-KR" altLang="en-US"/>
              <a:t>요소 제어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5C5A1-E859-C5AA-8203-0AE0FCF59567}"/>
              </a:ext>
            </a:extLst>
          </p:cNvPr>
          <p:cNvSpPr txBox="1"/>
          <p:nvPr/>
        </p:nvSpPr>
        <p:spPr>
          <a:xfrm>
            <a:off x="683568" y="1052736"/>
            <a:ext cx="8064896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"HTML is for information."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"CSS"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"CSS is for design."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"JavaScript is for interactive."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"desc"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 is for create interactive UI."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DD580-6EC1-F38D-ADC9-721DC2B4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5085184"/>
            <a:ext cx="1333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26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6488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06-kakao-map.html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42780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"map"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"width:500px;height:400px;"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</a:p>
          <a:p>
            <a:endParaRPr lang="en-US" altLang="ko-KR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'.label'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`&lt;h2&gt;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위도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&lt;/h2&gt;`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`&lt;h2&gt;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경도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&lt;/h2&gt;`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initMap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geolocation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getCurrentPosition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0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6488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06-kakao-map.html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44781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</a:p>
          <a:p>
            <a:r>
              <a:rPr lang="en-US" altLang="ko-KR" sz="1500" b="0" spc="-3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spc="-3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"//dapi.kakao.com/v2/maps/sdk.js?appkey=da146a2a6ff6a54903c1d2a7caecd1c7"</a:t>
            </a:r>
            <a:r>
              <a:rPr lang="en-US" altLang="ko-KR" sz="1500" b="0" spc="-3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카카오 지도 객체</a:t>
            </a:r>
            <a:endParaRPr lang="ko-KR" alt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initMap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지도 초기화</a:t>
            </a:r>
            <a:endParaRPr lang="ko-KR" alt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center: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level: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addMarker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데이터를 이용해서 주변 장소 표시</a:t>
            </a:r>
            <a:r>
              <a:rPr lang="en-US" altLang="ko-KR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마커</a:t>
            </a:r>
            <a:r>
              <a:rPr lang="en-US" altLang="ko-KR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6488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06-kakao-map.html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40164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ko-KR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신비의 도로</a:t>
            </a:r>
            <a:r>
              <a:rPr lang="en-US" altLang="ko-KR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도깨비 도로</a:t>
            </a:r>
            <a:r>
              <a:rPr lang="en-US" altLang="ko-KR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"lat"</a:t>
            </a:r>
            <a:r>
              <a:rPr lang="en-US" altLang="ko-KR" sz="15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spc="-8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33.4511642</a:t>
            </a:r>
            <a:r>
              <a:rPr lang="en-US" altLang="ko-KR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"lng"</a:t>
            </a:r>
            <a:r>
              <a:rPr lang="en-US" altLang="ko-KR" sz="15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spc="-8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126.4856195</a:t>
            </a:r>
            <a:r>
              <a:rPr lang="ko-KR" altLang="en-US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en-US" altLang="ko-KR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에버랜드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"lat"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37.2908718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"lng"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127.1933947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용천초등학교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"lat"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37.1921118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"lng"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127.2079101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부산역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"lat"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35.117605126596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"lng"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129.045060216345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en-US" altLang="ko-KR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하조대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"lat"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38.020442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"lng"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128.734616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경포대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"lat"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37.795198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"lng"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128.894448</a:t>
            </a:r>
            <a:r>
              <a:rPr lang="ko-KR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9706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6488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지도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06-kakao-map.html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addMarker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kakao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98B48D-18DC-F3A1-0430-8856A06B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66" y="3068960"/>
            <a:ext cx="2906266" cy="2891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13739</TotalTime>
  <Words>943</Words>
  <Application>Microsoft Office PowerPoint</Application>
  <PresentationFormat>화면 슬라이드 쇼(4:3)</PresentationFormat>
  <Paragraphs>144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1113</cp:revision>
  <dcterms:created xsi:type="dcterms:W3CDTF">2013-06-27T12:00:59Z</dcterms:created>
  <dcterms:modified xsi:type="dcterms:W3CDTF">2022-06-03T23:52:05Z</dcterms:modified>
</cp:coreProperties>
</file>