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6"/>
  </p:notesMasterIdLst>
  <p:sldIdLst>
    <p:sldId id="494" r:id="rId2"/>
    <p:sldId id="511" r:id="rId3"/>
    <p:sldId id="539" r:id="rId4"/>
    <p:sldId id="540" r:id="rId5"/>
    <p:sldId id="541" r:id="rId6"/>
    <p:sldId id="542" r:id="rId7"/>
    <p:sldId id="543" r:id="rId8"/>
    <p:sldId id="544" r:id="rId9"/>
    <p:sldId id="545" r:id="rId10"/>
    <p:sldId id="547" r:id="rId11"/>
    <p:sldId id="546" r:id="rId12"/>
    <p:sldId id="506" r:id="rId13"/>
    <p:sldId id="548" r:id="rId14"/>
    <p:sldId id="533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27" autoAdjust="0"/>
    <p:restoredTop sz="94660"/>
  </p:normalViewPr>
  <p:slideViewPr>
    <p:cSldViewPr>
      <p:cViewPr varScale="1">
        <p:scale>
          <a:sx n="75" d="100"/>
          <a:sy n="75" d="100"/>
        </p:scale>
        <p:origin x="43" y="25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BDB1D-6D13-4F9B-9713-DA98CED08E90}" type="datetimeFigureOut">
              <a:rPr lang="ko-KR" altLang="en-US" smtClean="0"/>
              <a:pPr/>
              <a:t>2022-06-24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E175C-7C50-4112-8B09-9DDC513272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783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5680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585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8750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7003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1206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024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995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788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624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176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932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774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95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612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7" descr="Light horizontal"/>
          <p:cNvSpPr>
            <a:spLocks noChangeArrowheads="1"/>
          </p:cNvSpPr>
          <p:nvPr userDrawn="1"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7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244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56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73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52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93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2022-06-24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520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2022-06-24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723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2022-06-24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122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954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03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1C6A8-AFFD-4143-BC28-EEC1B1F501D6}" type="datetimeFigureOut">
              <a:rPr lang="ko-KR" altLang="en-US" smtClean="0"/>
              <a:pPr/>
              <a:t>2022-06-24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7" descr="Light horizontal"/>
          <p:cNvSpPr>
            <a:spLocks noChangeArrowheads="1"/>
          </p:cNvSpPr>
          <p:nvPr userDrawn="1"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838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4344907" cy="2116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Weather API </a:t>
            </a:r>
            <a:r>
              <a:rPr lang="ko-KR" altLang="en-US"/>
              <a:t>활용 프로그램 만들기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/>
              <a:t>    ● </a:t>
            </a:r>
            <a:r>
              <a:rPr lang="ko-KR" altLang="en-US"/>
              <a:t>알고 있어야 하는 내용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1. Weather API Key </a:t>
            </a:r>
            <a:r>
              <a:rPr lang="ko-KR" altLang="en-US"/>
              <a:t>발급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2. Weather</a:t>
            </a:r>
            <a:r>
              <a:rPr lang="ko-KR" altLang="en-US"/>
              <a:t> </a:t>
            </a:r>
            <a:r>
              <a:rPr lang="en-US" altLang="ko-KR"/>
              <a:t>API</a:t>
            </a:r>
            <a:r>
              <a:rPr lang="ko-KR" altLang="en-US"/>
              <a:t> 문서 확인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3. Weather</a:t>
            </a:r>
            <a:r>
              <a:rPr lang="ko-KR" altLang="en-US"/>
              <a:t> </a:t>
            </a:r>
            <a:r>
              <a:rPr lang="en-US" altLang="ko-KR"/>
              <a:t>API</a:t>
            </a:r>
            <a:r>
              <a:rPr lang="ko-KR" altLang="en-US"/>
              <a:t> 요청 및 응답 확인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0463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4123693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Weather API </a:t>
            </a:r>
            <a:r>
              <a:rPr lang="ko-KR" altLang="en-US"/>
              <a:t>활용 프로그램 만들기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● 2. Weather</a:t>
            </a:r>
            <a:r>
              <a:rPr lang="ko-KR" altLang="en-US"/>
              <a:t> </a:t>
            </a:r>
            <a:r>
              <a:rPr lang="en-US" altLang="ko-KR"/>
              <a:t>API</a:t>
            </a:r>
            <a:r>
              <a:rPr lang="ko-KR" altLang="en-US"/>
              <a:t> 문서 확인</a:t>
            </a:r>
            <a:endParaRPr lang="en-US" altLang="ko-K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9C05DE-7548-20E9-1D1F-8E102DD96B12}"/>
              </a:ext>
            </a:extLst>
          </p:cNvPr>
          <p:cNvSpPr txBox="1"/>
          <p:nvPr/>
        </p:nvSpPr>
        <p:spPr>
          <a:xfrm>
            <a:off x="7316317" y="1020620"/>
            <a:ext cx="1261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/>
              <a:t>Weather</a:t>
            </a:r>
            <a:r>
              <a:rPr lang="ko-KR" altLang="en-US" sz="1400" b="1"/>
              <a:t> </a:t>
            </a:r>
            <a:r>
              <a:rPr lang="en-US" altLang="ko-KR" sz="1400" b="1"/>
              <a:t>API</a:t>
            </a:r>
            <a:endParaRPr lang="ko-KR" altLang="en-US" sz="1400" b="1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64D2CB1-F868-C687-4211-651F8D18C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50" y="1328397"/>
            <a:ext cx="7756094" cy="4694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67869F8-9E62-8D28-D8D5-7865804599F3}"/>
              </a:ext>
            </a:extLst>
          </p:cNvPr>
          <p:cNvSpPr/>
          <p:nvPr/>
        </p:nvSpPr>
        <p:spPr>
          <a:xfrm>
            <a:off x="1408192" y="3717032"/>
            <a:ext cx="4099912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291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4330481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Weather API </a:t>
            </a:r>
            <a:r>
              <a:rPr lang="ko-KR" altLang="en-US"/>
              <a:t>활용 프로그램 만들기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● 3. Weather</a:t>
            </a:r>
            <a:r>
              <a:rPr lang="ko-KR" altLang="en-US"/>
              <a:t> </a:t>
            </a:r>
            <a:r>
              <a:rPr lang="en-US" altLang="ko-KR"/>
              <a:t>API</a:t>
            </a:r>
            <a:r>
              <a:rPr lang="ko-KR" altLang="en-US"/>
              <a:t> 요청 및 응답 확인</a:t>
            </a:r>
            <a:endParaRPr lang="en-US" altLang="ko-K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9C05DE-7548-20E9-1D1F-8E102DD96B12}"/>
              </a:ext>
            </a:extLst>
          </p:cNvPr>
          <p:cNvSpPr txBox="1"/>
          <p:nvPr/>
        </p:nvSpPr>
        <p:spPr>
          <a:xfrm>
            <a:off x="4054590" y="1020620"/>
            <a:ext cx="45233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/>
              <a:t>https://api.openweathermap.org/data/2.5/weather</a:t>
            </a:r>
          </a:p>
          <a:p>
            <a:pPr algn="r"/>
            <a:r>
              <a:rPr lang="en-US" altLang="ko-KR" sz="1400" b="1"/>
              <a:t>?lat=</a:t>
            </a:r>
            <a:r>
              <a:rPr lang="ko-KR" altLang="en-US" sz="1400" b="1"/>
              <a:t>위도</a:t>
            </a:r>
            <a:r>
              <a:rPr lang="en-US" altLang="ko-KR" sz="1400" b="1"/>
              <a:t>&amp;lon=</a:t>
            </a:r>
            <a:r>
              <a:rPr lang="ko-KR" altLang="en-US" sz="1400" b="1"/>
              <a:t>경도</a:t>
            </a:r>
            <a:r>
              <a:rPr lang="en-US" altLang="ko-KR" sz="1400" b="1"/>
              <a:t>&amp;units=metric</a:t>
            </a:r>
          </a:p>
          <a:p>
            <a:pPr algn="r"/>
            <a:r>
              <a:rPr lang="en-US" altLang="ko-KR" sz="1400" b="1"/>
              <a:t>&amp;appid=</a:t>
            </a:r>
            <a:r>
              <a:rPr lang="ko-KR" altLang="en-US" sz="1400" b="1">
                <a:solidFill>
                  <a:srgbClr val="FF0000"/>
                </a:solidFill>
              </a:rPr>
              <a:t>발급받은키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329FEC5-45FD-DD56-4E6C-98926BEDA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50" y="1753708"/>
            <a:ext cx="7756094" cy="4694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8A5015-4797-2B35-0732-84CA8F32D7EF}"/>
              </a:ext>
            </a:extLst>
          </p:cNvPr>
          <p:cNvSpPr txBox="1"/>
          <p:nvPr/>
        </p:nvSpPr>
        <p:spPr>
          <a:xfrm>
            <a:off x="3726030" y="5089197"/>
            <a:ext cx="45770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>
                <a:solidFill>
                  <a:schemeClr val="accent6"/>
                </a:solidFill>
              </a:rPr>
              <a:t>weather </a:t>
            </a:r>
            <a:r>
              <a:rPr lang="ko-KR" altLang="en-US" sz="1400" b="1">
                <a:solidFill>
                  <a:schemeClr val="accent6"/>
                </a:solidFill>
              </a:rPr>
              <a:t>객체 설명</a:t>
            </a:r>
            <a:endParaRPr lang="en-US" altLang="ko-KR" sz="1400" b="1">
              <a:solidFill>
                <a:schemeClr val="accent6"/>
              </a:solidFill>
            </a:endParaRPr>
          </a:p>
          <a:p>
            <a:r>
              <a:rPr lang="ko-KR" altLang="en-US" sz="1400" b="1">
                <a:solidFill>
                  <a:schemeClr val="accent6"/>
                </a:solidFill>
              </a:rPr>
              <a:t>https://openweathermap.org/weather-conditions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D59C6A2-07BE-104F-213A-757131A1743E}"/>
              </a:ext>
            </a:extLst>
          </p:cNvPr>
          <p:cNvSpPr/>
          <p:nvPr/>
        </p:nvSpPr>
        <p:spPr>
          <a:xfrm>
            <a:off x="1174512" y="3312160"/>
            <a:ext cx="2107168" cy="108712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624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4123693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Weather API </a:t>
            </a:r>
            <a:r>
              <a:rPr lang="ko-KR" altLang="en-US"/>
              <a:t>활용 프로그램 만들기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● 09-weather-api.html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D21D86-6049-899F-B10E-1864D89C0F03}"/>
              </a:ext>
            </a:extLst>
          </p:cNvPr>
          <p:cNvSpPr txBox="1"/>
          <p:nvPr/>
        </p:nvSpPr>
        <p:spPr>
          <a:xfrm>
            <a:off x="683568" y="1052736"/>
            <a:ext cx="8064896" cy="20621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"clock"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00:00:00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&gt;&lt;/h2&gt;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"weather"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&lt;span&gt;&lt;/span&gt;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&lt;span&gt;&lt;/span&gt;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&lt;span&gt;&lt;/span&gt;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&lt;span&gt;&lt;/span&gt;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A3865E-61B2-F85A-58F5-A923B8BB62D9}"/>
              </a:ext>
            </a:extLst>
          </p:cNvPr>
          <p:cNvSpPr txBox="1"/>
          <p:nvPr/>
        </p:nvSpPr>
        <p:spPr>
          <a:xfrm>
            <a:off x="683568" y="3784972"/>
            <a:ext cx="8064896" cy="23083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clock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'#clock'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getClock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hours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getHours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padStart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minutes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getMinutes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padStart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clock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hours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minutes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getClock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getClock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1B140E-C919-0C6E-899A-4A72B269D617}"/>
              </a:ext>
            </a:extLst>
          </p:cNvPr>
          <p:cNvSpPr txBox="1"/>
          <p:nvPr/>
        </p:nvSpPr>
        <p:spPr>
          <a:xfrm>
            <a:off x="8204725" y="347719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/>
              <a:t>시계</a:t>
            </a:r>
          </a:p>
        </p:txBody>
      </p:sp>
    </p:spTree>
    <p:extLst>
      <p:ext uri="{BB962C8B-B14F-4D97-AF65-F5344CB8AC3E}">
        <p14:creationId xmlns:p14="http://schemas.microsoft.com/office/powerpoint/2010/main" val="2725561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4123693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Weather API </a:t>
            </a:r>
            <a:r>
              <a:rPr lang="ko-KR" altLang="en-US"/>
              <a:t>활용 프로그램 만들기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● 09-weather-api.html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8FD036-D3F1-7D61-C0A3-AC8E4E747097}"/>
              </a:ext>
            </a:extLst>
          </p:cNvPr>
          <p:cNvSpPr txBox="1"/>
          <p:nvPr/>
        </p:nvSpPr>
        <p:spPr>
          <a:xfrm>
            <a:off x="683568" y="1052736"/>
            <a:ext cx="8064896" cy="124649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5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lat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5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coord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lat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5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lon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5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coord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lon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5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5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ko-KR" sz="15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'#location'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5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5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5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5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5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5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altLang="ko-KR" sz="15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5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lat</a:t>
            </a:r>
            <a:r>
              <a:rPr lang="en-US" altLang="ko-KR" sz="15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5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altLang="ko-KR" sz="15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5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lon</a:t>
            </a:r>
            <a:r>
              <a:rPr lang="en-US" altLang="ko-KR" sz="15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5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193775-9EB1-8D76-CB04-35F72CB50639}"/>
              </a:ext>
            </a:extLst>
          </p:cNvPr>
          <p:cNvSpPr txBox="1"/>
          <p:nvPr/>
        </p:nvSpPr>
        <p:spPr>
          <a:xfrm>
            <a:off x="8204725" y="74495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/>
              <a:t>위치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42EC81-167A-F22E-CAB3-9249C922F3C5}"/>
              </a:ext>
            </a:extLst>
          </p:cNvPr>
          <p:cNvSpPr txBox="1"/>
          <p:nvPr/>
        </p:nvSpPr>
        <p:spPr>
          <a:xfrm>
            <a:off x="683568" y="3041665"/>
            <a:ext cx="8064896" cy="20313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icon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spc="-4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`http://openweathermap.org/img/wn/</a:t>
            </a:r>
            <a:r>
              <a:rPr lang="en-US" altLang="ko-KR" sz="1400" b="0" spc="-4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400" b="0" spc="-4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400" b="0" spc="-4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spc="-4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 spc="-4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spc="-4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weather</a:t>
            </a:r>
            <a:r>
              <a:rPr lang="en-US" altLang="ko-KR" sz="1400" b="0" spc="-4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spc="-4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spc="-4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400" b="0" spc="-4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icon</a:t>
            </a:r>
            <a:r>
              <a:rPr lang="en-US" altLang="ko-KR" sz="1400" b="0" spc="-4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400" b="0" spc="-4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@2x.png`</a:t>
            </a:r>
            <a:r>
              <a:rPr lang="en-US" altLang="ko-KR" sz="1400" b="0" spc="-4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wind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weather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spc="-8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400" b="0" spc="-8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spc="-8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1400" b="0" spc="-8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spc="-8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'#weather &gt; span:nth-child(1)'</a:t>
            </a:r>
            <a:r>
              <a:rPr lang="en-US" altLang="ko-KR" sz="1400" b="0" spc="-8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400" b="0" spc="-8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altLang="ko-KR" sz="1400" b="0" spc="-8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spc="-8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400" b="0" spc="-8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400" b="0" spc="-8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400" b="0" spc="-8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400" b="0" spc="-8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400" b="0" spc="-8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spc="-8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400" b="0" spc="-8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spc="-8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1400" b="0" spc="-8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spc="-8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'#weather &gt; span:nth-child(2)'</a:t>
            </a:r>
            <a:r>
              <a:rPr lang="en-US" altLang="ko-KR" sz="1400" b="0" spc="-8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400" b="0" spc="-8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altLang="ko-KR" sz="1400" b="0" spc="-8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spc="-8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`&lt;img src='</a:t>
            </a:r>
            <a:r>
              <a:rPr lang="en-US" altLang="ko-KR" sz="1400" b="0" spc="-8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400" b="0" spc="-8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icon</a:t>
            </a:r>
            <a:r>
              <a:rPr lang="en-US" altLang="ko-KR" sz="1400" b="0" spc="-8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400" b="0" spc="-8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'&gt;`</a:t>
            </a:r>
            <a:r>
              <a:rPr lang="en-US" altLang="ko-KR" sz="1400" b="0" spc="-8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spc="-8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400" b="0" spc="-8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spc="-8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1400" b="0" spc="-8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spc="-8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'#weather &gt; span:nth-child(3)'</a:t>
            </a:r>
            <a:r>
              <a:rPr lang="en-US" altLang="ko-KR" sz="1400" b="0" spc="-8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400" b="0" spc="-8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altLang="ko-KR" sz="1400" b="0" spc="-8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spc="-8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400" b="0" spc="-8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400" b="0" spc="-8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altLang="ko-KR" sz="1400" b="0" spc="-8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spc="-8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toFixed</a:t>
            </a:r>
            <a:r>
              <a:rPr lang="en-US" altLang="ko-KR" sz="1400" b="0" spc="-8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spc="-8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 spc="-8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400" b="0" spc="-8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400" b="0" spc="-8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℃`</a:t>
            </a:r>
            <a:r>
              <a:rPr lang="en-US" altLang="ko-KR" sz="1400" b="0" spc="-8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spc="-8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400" b="0" spc="-8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spc="-8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1400" b="0" spc="-8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spc="-8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'#weather &gt; span:nth-child(4)'</a:t>
            </a:r>
            <a:r>
              <a:rPr lang="en-US" altLang="ko-KR" sz="1400" b="0" spc="-8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400" b="0" spc="-8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altLang="ko-KR" sz="1400" b="0" spc="-8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spc="-8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400" b="0" spc="-8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400" b="0" spc="-8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altLang="ko-KR" sz="1400" b="0" spc="-8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400" b="0" spc="-8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m/s`</a:t>
            </a:r>
            <a:r>
              <a:rPr lang="en-US" altLang="ko-KR" sz="1400" b="0" spc="-8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C3735D-0850-576C-8176-75B3B9D42142}"/>
              </a:ext>
            </a:extLst>
          </p:cNvPr>
          <p:cNvSpPr txBox="1"/>
          <p:nvPr/>
        </p:nvSpPr>
        <p:spPr>
          <a:xfrm>
            <a:off x="8204725" y="273388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/>
              <a:t>날씨</a:t>
            </a:r>
          </a:p>
        </p:txBody>
      </p:sp>
    </p:spTree>
    <p:extLst>
      <p:ext uri="{BB962C8B-B14F-4D97-AF65-F5344CB8AC3E}">
        <p14:creationId xmlns:p14="http://schemas.microsoft.com/office/powerpoint/2010/main" val="3425581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4123693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Weather API </a:t>
            </a:r>
            <a:r>
              <a:rPr lang="ko-KR" altLang="en-US"/>
              <a:t>활용 프로그램 만들기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● 09-weather-api.html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88F31B7-37AA-FF14-CD6F-00FF7957A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032" y="1052736"/>
            <a:ext cx="7344509" cy="53619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5440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4123693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Weather API </a:t>
            </a:r>
            <a:r>
              <a:rPr lang="ko-KR" altLang="en-US"/>
              <a:t>활용 프로그램 만들기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● 1. Weather API Key </a:t>
            </a:r>
            <a:r>
              <a:rPr lang="ko-KR" altLang="en-US"/>
              <a:t>발급</a:t>
            </a:r>
            <a:endParaRPr lang="en-US" altLang="ko-K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9C05DE-7548-20E9-1D1F-8E102DD96B12}"/>
              </a:ext>
            </a:extLst>
          </p:cNvPr>
          <p:cNvSpPr txBox="1"/>
          <p:nvPr/>
        </p:nvSpPr>
        <p:spPr>
          <a:xfrm>
            <a:off x="4363329" y="1020620"/>
            <a:ext cx="42146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/>
              <a:t>Weather API- https://openweathermap.org/api</a:t>
            </a:r>
            <a:endParaRPr lang="ko-KR" altLang="en-US" sz="1400" b="1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D9DCFF-65D9-1719-A2F2-5C9FC8C43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50" y="1328397"/>
            <a:ext cx="7756094" cy="4694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0C0D8B-97B9-AB1D-1233-4A3C15F0B649}"/>
              </a:ext>
            </a:extLst>
          </p:cNvPr>
          <p:cNvSpPr/>
          <p:nvPr/>
        </p:nvSpPr>
        <p:spPr>
          <a:xfrm>
            <a:off x="7853680" y="2265680"/>
            <a:ext cx="538480" cy="2336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247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4123693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Weather API </a:t>
            </a:r>
            <a:r>
              <a:rPr lang="ko-KR" altLang="en-US"/>
              <a:t>활용 프로그램 만들기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● 1. Weather API Key </a:t>
            </a:r>
            <a:r>
              <a:rPr lang="ko-KR" altLang="en-US"/>
              <a:t>발급</a:t>
            </a:r>
            <a:endParaRPr lang="en-US" altLang="ko-K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9C05DE-7548-20E9-1D1F-8E102DD96B12}"/>
              </a:ext>
            </a:extLst>
          </p:cNvPr>
          <p:cNvSpPr txBox="1"/>
          <p:nvPr/>
        </p:nvSpPr>
        <p:spPr>
          <a:xfrm>
            <a:off x="7612615" y="102062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/>
              <a:t>계정 생성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AA03C5C-CEF9-E624-4B63-CB58370E9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50" y="1328397"/>
            <a:ext cx="7756094" cy="4694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E5E3FEB-9C26-0AFC-7770-8802A905EAC9}"/>
              </a:ext>
            </a:extLst>
          </p:cNvPr>
          <p:cNvSpPr/>
          <p:nvPr/>
        </p:nvSpPr>
        <p:spPr>
          <a:xfrm>
            <a:off x="3897376" y="5053584"/>
            <a:ext cx="924560" cy="2336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838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4123693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Weather API </a:t>
            </a:r>
            <a:r>
              <a:rPr lang="ko-KR" altLang="en-US"/>
              <a:t>활용 프로그램 만들기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● 1. Weather API Key </a:t>
            </a:r>
            <a:r>
              <a:rPr lang="ko-KR" altLang="en-US"/>
              <a:t>발급</a:t>
            </a:r>
            <a:endParaRPr lang="en-US" altLang="ko-K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9C05DE-7548-20E9-1D1F-8E102DD96B12}"/>
              </a:ext>
            </a:extLst>
          </p:cNvPr>
          <p:cNvSpPr txBox="1"/>
          <p:nvPr/>
        </p:nvSpPr>
        <p:spPr>
          <a:xfrm>
            <a:off x="7612615" y="102062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/>
              <a:t>계정 생성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1DDE8A2-B781-E2DB-EED8-6B38F1EC0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50" y="1328397"/>
            <a:ext cx="7756094" cy="4694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3330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4123693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Weather API </a:t>
            </a:r>
            <a:r>
              <a:rPr lang="ko-KR" altLang="en-US"/>
              <a:t>활용 프로그램 만들기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● 1. Weather API Key </a:t>
            </a:r>
            <a:r>
              <a:rPr lang="ko-KR" altLang="en-US"/>
              <a:t>발급</a:t>
            </a:r>
            <a:endParaRPr lang="en-US" altLang="ko-K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9C05DE-7548-20E9-1D1F-8E102DD96B12}"/>
              </a:ext>
            </a:extLst>
          </p:cNvPr>
          <p:cNvSpPr txBox="1"/>
          <p:nvPr/>
        </p:nvSpPr>
        <p:spPr>
          <a:xfrm>
            <a:off x="7854668" y="1020620"/>
            <a:ext cx="7232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/>
              <a:t>로그인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11A3F7B-D839-2C5A-72C0-327256283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50" y="1328397"/>
            <a:ext cx="7756094" cy="4694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4635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4123693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Weather API </a:t>
            </a:r>
            <a:r>
              <a:rPr lang="ko-KR" altLang="en-US"/>
              <a:t>활용 프로그램 만들기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● 1. Weather API Key </a:t>
            </a:r>
            <a:r>
              <a:rPr lang="ko-KR" altLang="en-US"/>
              <a:t>발급</a:t>
            </a:r>
            <a:endParaRPr lang="en-US" altLang="ko-K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9C05DE-7548-20E9-1D1F-8E102DD96B12}"/>
              </a:ext>
            </a:extLst>
          </p:cNvPr>
          <p:cNvSpPr txBox="1"/>
          <p:nvPr/>
        </p:nvSpPr>
        <p:spPr>
          <a:xfrm>
            <a:off x="7854668" y="1020620"/>
            <a:ext cx="7232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/>
              <a:t>로그인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828F6F5-B513-B9A7-2BF3-B93A1D4D6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50" y="1328397"/>
            <a:ext cx="7756094" cy="4694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769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4123693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Weather API </a:t>
            </a:r>
            <a:r>
              <a:rPr lang="ko-KR" altLang="en-US"/>
              <a:t>활용 프로그램 만들기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● 1. Weather API Key </a:t>
            </a:r>
            <a:r>
              <a:rPr lang="ko-KR" altLang="en-US"/>
              <a:t>발급</a:t>
            </a:r>
            <a:endParaRPr lang="en-US" altLang="ko-K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9C05DE-7548-20E9-1D1F-8E102DD96B12}"/>
              </a:ext>
            </a:extLst>
          </p:cNvPr>
          <p:cNvSpPr txBox="1"/>
          <p:nvPr/>
        </p:nvSpPr>
        <p:spPr>
          <a:xfrm>
            <a:off x="7306955" y="1020620"/>
            <a:ext cx="1270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/>
              <a:t>API</a:t>
            </a:r>
            <a:r>
              <a:rPr lang="ko-KR" altLang="en-US" sz="1400" b="1"/>
              <a:t> </a:t>
            </a:r>
            <a:r>
              <a:rPr lang="en-US" altLang="ko-KR" sz="1400" b="1"/>
              <a:t>Key</a:t>
            </a:r>
            <a:r>
              <a:rPr lang="ko-KR" altLang="en-US" sz="1400" b="1"/>
              <a:t> 확인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73A3FFD-93DC-BDD1-6924-D0B4EF645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50" y="1328397"/>
            <a:ext cx="7756094" cy="4694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7730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4123693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Weather API </a:t>
            </a:r>
            <a:r>
              <a:rPr lang="ko-KR" altLang="en-US"/>
              <a:t>활용 프로그램 만들기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● 2. Weather</a:t>
            </a:r>
            <a:r>
              <a:rPr lang="ko-KR" altLang="en-US"/>
              <a:t> </a:t>
            </a:r>
            <a:r>
              <a:rPr lang="en-US" altLang="ko-KR"/>
              <a:t>API</a:t>
            </a:r>
            <a:r>
              <a:rPr lang="ko-KR" altLang="en-US"/>
              <a:t> 문서 확인</a:t>
            </a:r>
            <a:endParaRPr lang="en-US" altLang="ko-K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9C05DE-7548-20E9-1D1F-8E102DD96B12}"/>
              </a:ext>
            </a:extLst>
          </p:cNvPr>
          <p:cNvSpPr txBox="1"/>
          <p:nvPr/>
        </p:nvSpPr>
        <p:spPr>
          <a:xfrm>
            <a:off x="7316317" y="1020620"/>
            <a:ext cx="1261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/>
              <a:t>Weather</a:t>
            </a:r>
            <a:r>
              <a:rPr lang="ko-KR" altLang="en-US" sz="1400" b="1"/>
              <a:t> </a:t>
            </a:r>
            <a:r>
              <a:rPr lang="en-US" altLang="ko-KR" sz="1400" b="1"/>
              <a:t>API</a:t>
            </a:r>
            <a:endParaRPr lang="ko-KR" altLang="en-US" sz="1400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73A3FFD-93DC-BDD1-6924-D0B4EF645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50" y="1328397"/>
            <a:ext cx="7756094" cy="4694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4722F00-A434-8DBB-21FA-54BEF6975F1B}"/>
              </a:ext>
            </a:extLst>
          </p:cNvPr>
          <p:cNvSpPr/>
          <p:nvPr/>
        </p:nvSpPr>
        <p:spPr>
          <a:xfrm>
            <a:off x="3419872" y="2259728"/>
            <a:ext cx="280400" cy="2336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978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4123693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Weather API </a:t>
            </a:r>
            <a:r>
              <a:rPr lang="ko-KR" altLang="en-US"/>
              <a:t>활용 프로그램 만들기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● 2. Weather</a:t>
            </a:r>
            <a:r>
              <a:rPr lang="ko-KR" altLang="en-US"/>
              <a:t> </a:t>
            </a:r>
            <a:r>
              <a:rPr lang="en-US" altLang="ko-KR"/>
              <a:t>API</a:t>
            </a:r>
            <a:r>
              <a:rPr lang="ko-KR" altLang="en-US"/>
              <a:t> 문서 확인</a:t>
            </a:r>
            <a:endParaRPr lang="en-US" altLang="ko-K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9C05DE-7548-20E9-1D1F-8E102DD96B12}"/>
              </a:ext>
            </a:extLst>
          </p:cNvPr>
          <p:cNvSpPr txBox="1"/>
          <p:nvPr/>
        </p:nvSpPr>
        <p:spPr>
          <a:xfrm>
            <a:off x="7316317" y="1020620"/>
            <a:ext cx="1261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/>
              <a:t>Weather</a:t>
            </a:r>
            <a:r>
              <a:rPr lang="ko-KR" altLang="en-US" sz="1400" b="1"/>
              <a:t> </a:t>
            </a:r>
            <a:r>
              <a:rPr lang="en-US" altLang="ko-KR" sz="1400" b="1"/>
              <a:t>API</a:t>
            </a:r>
            <a:endParaRPr lang="ko-KR" altLang="en-US" sz="1400" b="1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FBA6D52-7A9A-A095-A5D5-CC9A296ED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50" y="1328397"/>
            <a:ext cx="7756094" cy="4694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0FC34540-2605-CB2A-4489-221704253433}"/>
              </a:ext>
            </a:extLst>
          </p:cNvPr>
          <p:cNvSpPr/>
          <p:nvPr/>
        </p:nvSpPr>
        <p:spPr>
          <a:xfrm>
            <a:off x="1408192" y="3357008"/>
            <a:ext cx="2025888" cy="204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136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14399</TotalTime>
  <Words>609</Words>
  <Application>Microsoft Office PowerPoint</Application>
  <PresentationFormat>화면 슬라이드 쇼(4:3)</PresentationFormat>
  <Paragraphs>92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돋움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GGoReb</dc:creator>
  <cp:lastModifiedBy>김남현</cp:lastModifiedBy>
  <cp:revision>1135</cp:revision>
  <dcterms:created xsi:type="dcterms:W3CDTF">2013-06-27T12:00:59Z</dcterms:created>
  <dcterms:modified xsi:type="dcterms:W3CDTF">2022-06-24T01:47:07Z</dcterms:modified>
</cp:coreProperties>
</file>