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7"/>
  </p:notesMasterIdLst>
  <p:sldIdLst>
    <p:sldId id="494" r:id="rId2"/>
    <p:sldId id="511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06" r:id="rId24"/>
    <p:sldId id="532" r:id="rId25"/>
    <p:sldId id="53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>
      <p:cViewPr varScale="1">
        <p:scale>
          <a:sx n="78" d="100"/>
          <a:sy n="78" d="100"/>
        </p:scale>
        <p:origin x="82" y="19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6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3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71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45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02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46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28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83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2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31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0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95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43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09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36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00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66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2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40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0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4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5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7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8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4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322594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알고 있어야 하는 내용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1. Youtube API Key </a:t>
            </a:r>
            <a:r>
              <a:rPr lang="ko-KR" altLang="en-US"/>
              <a:t>발급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2. </a:t>
            </a:r>
            <a:r>
              <a:rPr lang="ko-KR" altLang="en-US"/>
              <a:t>라이브러리 사용 신청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3.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4.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요청 및 응답 확인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04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43187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2. </a:t>
            </a:r>
            <a:r>
              <a:rPr lang="ko-KR" altLang="en-US"/>
              <a:t>라이브러리 사용 신청 </a:t>
            </a:r>
            <a:r>
              <a:rPr lang="en-US" altLang="ko-KR"/>
              <a:t>- Youtube Data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495595" y="1020620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라이브러리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20C3A6-2D75-0EEC-C6BA-D7F5DAD5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4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EF890F-FCDC-5ECB-1BA4-3BADFB0B7D3E}"/>
              </a:ext>
            </a:extLst>
          </p:cNvPr>
          <p:cNvSpPr/>
          <p:nvPr/>
        </p:nvSpPr>
        <p:spPr>
          <a:xfrm>
            <a:off x="906778" y="3002072"/>
            <a:ext cx="1731319" cy="308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2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43187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2. </a:t>
            </a:r>
            <a:r>
              <a:rPr lang="ko-KR" altLang="en-US"/>
              <a:t>라이브러리 사용 신청 </a:t>
            </a:r>
            <a:r>
              <a:rPr lang="en-US" altLang="ko-KR"/>
              <a:t>- Youtube Data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495595" y="1020620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라이브러리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BE3AB4-F3CE-5F9C-98D8-987628BF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2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51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43187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2. </a:t>
            </a:r>
            <a:r>
              <a:rPr lang="ko-KR" altLang="en-US"/>
              <a:t>라이브러리 사용 신청 </a:t>
            </a:r>
            <a:r>
              <a:rPr lang="en-US" altLang="ko-KR"/>
              <a:t>- Youtube Data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495595" y="1020620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라이브러리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AAAB17-0F40-77BE-E521-90436B86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2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AE4FF7-E1A2-A7C8-7E54-E43F7C5D5327}"/>
              </a:ext>
            </a:extLst>
          </p:cNvPr>
          <p:cNvSpPr/>
          <p:nvPr/>
        </p:nvSpPr>
        <p:spPr>
          <a:xfrm>
            <a:off x="2819661" y="4715259"/>
            <a:ext cx="1584173" cy="121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4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43187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2. </a:t>
            </a:r>
            <a:r>
              <a:rPr lang="ko-KR" altLang="en-US"/>
              <a:t>라이브러리 사용 신청 </a:t>
            </a:r>
            <a:r>
              <a:rPr lang="en-US" altLang="ko-KR"/>
              <a:t>- Youtube Data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495595" y="1020620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라이브러리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9FA414-49E2-6EFE-A9BB-E01D5BE7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2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EBF3B1-5C4C-7480-FE6B-39BCF98CAB31}"/>
              </a:ext>
            </a:extLst>
          </p:cNvPr>
          <p:cNvSpPr/>
          <p:nvPr/>
        </p:nvSpPr>
        <p:spPr>
          <a:xfrm>
            <a:off x="2231083" y="4000557"/>
            <a:ext cx="438545" cy="319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7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43187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2. </a:t>
            </a:r>
            <a:r>
              <a:rPr lang="ko-KR" altLang="en-US"/>
              <a:t>라이브러리 사용 신청 </a:t>
            </a:r>
            <a:r>
              <a:rPr lang="en-US" altLang="ko-KR"/>
              <a:t>- Youtube Data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495595" y="1020620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라이브러리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0D469C-118F-7E7C-F419-637C2349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2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85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3.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678339" y="102062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API </a:t>
            </a:r>
            <a:r>
              <a:rPr lang="ko-KR" altLang="en-US" sz="1400" b="1"/>
              <a:t>문서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0D469C-118F-7E7C-F419-637C2349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2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454A06-7417-64FB-5A4C-E2B98A5E38A6}"/>
              </a:ext>
            </a:extLst>
          </p:cNvPr>
          <p:cNvSpPr/>
          <p:nvPr/>
        </p:nvSpPr>
        <p:spPr>
          <a:xfrm>
            <a:off x="6056849" y="3825240"/>
            <a:ext cx="984031" cy="284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6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3.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2801426" y="1020620"/>
            <a:ext cx="5776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Youtube</a:t>
            </a:r>
            <a:r>
              <a:rPr lang="ko-KR" altLang="en-US" sz="1400" b="1"/>
              <a:t> 개발자 사이트 </a:t>
            </a:r>
            <a:r>
              <a:rPr lang="en-US" altLang="ko-KR" sz="1400" b="1"/>
              <a:t>- https://developers.google.com/youtube/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783598-052E-73D0-4F66-D0150839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2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E5FEFB-27AD-E8BD-FB8E-7B2696547362}"/>
              </a:ext>
            </a:extLst>
          </p:cNvPr>
          <p:cNvSpPr/>
          <p:nvPr/>
        </p:nvSpPr>
        <p:spPr>
          <a:xfrm>
            <a:off x="1451293" y="2768227"/>
            <a:ext cx="562065" cy="2843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1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3.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6875042" y="1020620"/>
            <a:ext cx="170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Youtube Data API</a:t>
            </a:r>
            <a:endParaRPr lang="ko-KR" altLang="en-US" sz="14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B9D108-5AEB-53D3-495F-F634202C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2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3828870-1D9E-2F70-D7FB-3F0C8859B7E2}"/>
              </a:ext>
            </a:extLst>
          </p:cNvPr>
          <p:cNvSpPr/>
          <p:nvPr/>
        </p:nvSpPr>
        <p:spPr>
          <a:xfrm>
            <a:off x="969843" y="4939336"/>
            <a:ext cx="848448" cy="210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3.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6875042" y="1020620"/>
            <a:ext cx="170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Youtube Data API</a:t>
            </a:r>
            <a:endParaRPr lang="ko-KR" altLang="en-US" sz="14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6CA92D-CF0B-6C1B-D429-35FBB457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2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00A991-3855-4DB6-1CBD-A2A78C6A46C6}"/>
              </a:ext>
            </a:extLst>
          </p:cNvPr>
          <p:cNvSpPr/>
          <p:nvPr/>
        </p:nvSpPr>
        <p:spPr>
          <a:xfrm>
            <a:off x="2134238" y="2856663"/>
            <a:ext cx="596770" cy="2843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0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3.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6453452" y="1020620"/>
            <a:ext cx="2124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Youtube Data API </a:t>
            </a:r>
            <a:r>
              <a:rPr lang="ko-KR" altLang="en-US" sz="1400" b="1"/>
              <a:t>문서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10D559-39F3-BE20-D244-EBDE25DB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1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6CA668-4113-0B1E-A89A-CB692438E601}"/>
              </a:ext>
            </a:extLst>
          </p:cNvPr>
          <p:cNvSpPr/>
          <p:nvPr/>
        </p:nvSpPr>
        <p:spPr>
          <a:xfrm>
            <a:off x="1036321" y="5672889"/>
            <a:ext cx="335280" cy="19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1. Youtube API Key </a:t>
            </a:r>
            <a:r>
              <a:rPr lang="ko-KR" altLang="en-US"/>
              <a:t>발급</a:t>
            </a:r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ACAF75-E13E-2011-D375-C0A96D96E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7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3335803" y="1020620"/>
            <a:ext cx="524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Google </a:t>
            </a:r>
            <a:r>
              <a:rPr lang="ko-KR" altLang="en-US" sz="1400" b="1"/>
              <a:t>클라우드 플랫폼 </a:t>
            </a:r>
            <a:r>
              <a:rPr lang="en-US" altLang="ko-KR" sz="1400" b="1"/>
              <a:t>- https://console.cloud.google.com</a:t>
            </a:r>
            <a:endParaRPr lang="ko-KR" altLang="en-US" sz="14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26226C-6E6E-B0C2-F058-FE43706AC842}"/>
              </a:ext>
            </a:extLst>
          </p:cNvPr>
          <p:cNvSpPr/>
          <p:nvPr/>
        </p:nvSpPr>
        <p:spPr>
          <a:xfrm>
            <a:off x="7360854" y="2852936"/>
            <a:ext cx="101384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4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3.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문서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6453452" y="1020620"/>
            <a:ext cx="2124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Youtube Data API </a:t>
            </a:r>
            <a:r>
              <a:rPr lang="ko-KR" altLang="en-US" sz="1400" b="1"/>
              <a:t>문서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B9C9D-D06D-D9A1-593F-91B6D054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6128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65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30816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4.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요청 및 응답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2844450" y="1020620"/>
            <a:ext cx="573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https://www.googleapis.com/youtube/v3/search?key=</a:t>
            </a:r>
            <a:r>
              <a:rPr lang="ko-KR" altLang="en-US" sz="1400" b="1">
                <a:solidFill>
                  <a:srgbClr val="FF0000"/>
                </a:solidFill>
              </a:rPr>
              <a:t>발급받은키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C02C5D-BC44-4B14-A224-16ECDD04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6128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86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30816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4. Youtube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 요청 및 응답 확인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2844450" y="1020620"/>
            <a:ext cx="573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https://www.googleapis.com/youtube/v3/search?key=</a:t>
            </a:r>
            <a:r>
              <a:rPr lang="ko-KR" altLang="en-US" sz="1400" b="1">
                <a:solidFill>
                  <a:srgbClr val="FF0000"/>
                </a:solidFill>
              </a:rPr>
              <a:t>발급받은키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C1567A-BA6A-DA43-F991-9B709EB1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6127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06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09-youtube-api.html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40318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searchText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'#search-text'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https://www.googleapis.com/youtube/v3/search?key=</a:t>
            </a:r>
            <a:r>
              <a:rPr lang="ko-KR" altLang="en-US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발급받은키</a:t>
            </a:r>
            <a:endParaRPr lang="en-US" altLang="ko-KR" sz="160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&amp;part=snippet&amp;maxResults=10&amp;order=date&amp;type=video&amp;q=</a:t>
            </a:r>
            <a:r>
              <a:rPr lang="ko-KR" altLang="en-US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아기상어</a:t>
            </a:r>
            <a:endParaRPr lang="ko-KR" altLang="en-US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'https://www.googleapis.com/youtube/v3/search'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params: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'AIzaSyBtTBjQhb0bxGMTyaXXXF6OiwuCR3z4aFQ'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part: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'snippet'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maxResults: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검색결과 </a:t>
            </a:r>
            <a:r>
              <a:rPr lang="en-US" altLang="ko-KR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</a:t>
            </a:r>
            <a:endParaRPr lang="ko-KR" altLang="en-US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order: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날짜순 정렬</a:t>
            </a:r>
            <a:endParaRPr lang="ko-KR" altLang="en-US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'video'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channel, playlist </a:t>
            </a:r>
            <a:r>
              <a:rPr lang="ko-KR" altLang="en-US" sz="16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제외</a:t>
            </a:r>
            <a:endParaRPr lang="ko-KR" altLang="en-US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q: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searchText</a:t>
            </a:r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2556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09-youtube-api.html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45243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videoId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videoId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snippet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thumbnails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snippet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&lt;li ...&gt;</a:t>
            </a:r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&lt;a href='https://www.youtube.com/watch?v=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videoId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'&gt;</a:t>
            </a:r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&lt;img src='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'&gt;</a:t>
            </a:r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&lt;span class="badge bg-primary rounded-pill"&gt;&amp;gt;&lt;/span&gt;</a:t>
            </a:r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&lt;/a&gt;</a:t>
            </a:r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&lt;/li&gt;`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'#list'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3324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09-youtube-api.html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3B309-68F8-A520-5DAE-D4E51A15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32" y="1440160"/>
            <a:ext cx="3102312" cy="393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671674-63DB-8110-AACA-55813B8F1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29" y="1440160"/>
            <a:ext cx="3102312" cy="393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304EBC7-142E-BBC2-9888-0262FD172CA1}"/>
              </a:ext>
            </a:extLst>
          </p:cNvPr>
          <p:cNvSpPr/>
          <p:nvPr/>
        </p:nvSpPr>
        <p:spPr>
          <a:xfrm>
            <a:off x="4369518" y="3284984"/>
            <a:ext cx="576064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4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1. Youtube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253542" y="102062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프로젝트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EA061C-2CD1-6DBA-4813-5CE37308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6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F977C4-77FC-8744-C0E9-DD21EE764681}"/>
              </a:ext>
            </a:extLst>
          </p:cNvPr>
          <p:cNvSpPr/>
          <p:nvPr/>
        </p:nvSpPr>
        <p:spPr>
          <a:xfrm>
            <a:off x="960054" y="3630702"/>
            <a:ext cx="921298" cy="384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60FC16-9F9F-E75B-CA83-68026D3B6F1B}"/>
              </a:ext>
            </a:extLst>
          </p:cNvPr>
          <p:cNvSpPr/>
          <p:nvPr/>
        </p:nvSpPr>
        <p:spPr>
          <a:xfrm>
            <a:off x="960054" y="4904443"/>
            <a:ext cx="563946" cy="361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0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1. Youtube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253542" y="102062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프로젝트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5DC300-3EDF-CF7C-5161-1B20C715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6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1. Youtube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011490" y="102062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사용자 인증 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52EE60-CF31-4FF0-3980-5B311ABC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5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F8B985-C242-5151-3F87-0D68F6F2866B}"/>
              </a:ext>
            </a:extLst>
          </p:cNvPr>
          <p:cNvSpPr/>
          <p:nvPr/>
        </p:nvSpPr>
        <p:spPr>
          <a:xfrm>
            <a:off x="928523" y="1991088"/>
            <a:ext cx="259146" cy="226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6B2198-5A01-4DCF-DF2F-F3AE41D97912}"/>
              </a:ext>
            </a:extLst>
          </p:cNvPr>
          <p:cNvSpPr/>
          <p:nvPr/>
        </p:nvSpPr>
        <p:spPr>
          <a:xfrm>
            <a:off x="918013" y="2749823"/>
            <a:ext cx="1625490" cy="29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B192D-48FE-BFE1-D13A-E4AB594148F7}"/>
              </a:ext>
            </a:extLst>
          </p:cNvPr>
          <p:cNvSpPr/>
          <p:nvPr/>
        </p:nvSpPr>
        <p:spPr>
          <a:xfrm>
            <a:off x="2857171" y="3333147"/>
            <a:ext cx="874001" cy="250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1. Youtube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011490" y="102062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사용자 인증 정보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363A1E1-E352-8E24-073B-74B12C15C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5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4BE4B1-7F18-A7A6-5342-F2F97F7848F5}"/>
              </a:ext>
            </a:extLst>
          </p:cNvPr>
          <p:cNvSpPr/>
          <p:nvPr/>
        </p:nvSpPr>
        <p:spPr>
          <a:xfrm>
            <a:off x="4375193" y="2350431"/>
            <a:ext cx="1258352" cy="22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1. Youtube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6410363" y="102062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사용자 인증 정보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14D1F8-8558-16EA-05F6-39629AB3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4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DC2DF9-AFBF-C226-BD45-7694CB7BDF14}"/>
              </a:ext>
            </a:extLst>
          </p:cNvPr>
          <p:cNvSpPr/>
          <p:nvPr/>
        </p:nvSpPr>
        <p:spPr>
          <a:xfrm>
            <a:off x="4322641" y="2655231"/>
            <a:ext cx="3570628" cy="382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1. Youtube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436285" y="102062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API </a:t>
            </a:r>
            <a:r>
              <a:rPr lang="ko-KR" altLang="en-US" sz="1400" b="1"/>
              <a:t>키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C771D6-75DB-9F15-0D8A-415AC160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4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06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10137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Youtube API </a:t>
            </a:r>
            <a:r>
              <a:rPr lang="ko-KR" altLang="en-US"/>
              <a:t>검색 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1. Youtube API Key </a:t>
            </a:r>
            <a:r>
              <a:rPr lang="ko-KR" altLang="en-US"/>
              <a:t>발급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05DE-7548-20E9-1D1F-8E102DD96B12}"/>
              </a:ext>
            </a:extLst>
          </p:cNvPr>
          <p:cNvSpPr txBox="1"/>
          <p:nvPr/>
        </p:nvSpPr>
        <p:spPr>
          <a:xfrm>
            <a:off x="7436285" y="102062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/>
              <a:t>API </a:t>
            </a:r>
            <a:r>
              <a:rPr lang="ko-KR" altLang="en-US" sz="1400" b="1"/>
              <a:t>키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FAEBE7-1E63-85B3-F9DF-9729DDAE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0" y="1328394"/>
            <a:ext cx="7756094" cy="498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F13908-F33F-90B6-4E42-57B300F3BAD3}"/>
              </a:ext>
            </a:extLst>
          </p:cNvPr>
          <p:cNvSpPr/>
          <p:nvPr/>
        </p:nvSpPr>
        <p:spPr>
          <a:xfrm>
            <a:off x="2756599" y="3674734"/>
            <a:ext cx="3906960" cy="42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13777</TotalTime>
  <Words>778</Words>
  <Application>Microsoft Office PowerPoint</Application>
  <PresentationFormat>화면 슬라이드 쇼(4:3)</PresentationFormat>
  <Paragraphs>133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1118</cp:revision>
  <dcterms:created xsi:type="dcterms:W3CDTF">2013-06-27T12:00:59Z</dcterms:created>
  <dcterms:modified xsi:type="dcterms:W3CDTF">2022-06-22T06:38:59Z</dcterms:modified>
</cp:coreProperties>
</file>