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618" r:id="rId2"/>
    <p:sldId id="641" r:id="rId3"/>
    <p:sldId id="642" r:id="rId4"/>
    <p:sldId id="643" r:id="rId5"/>
    <p:sldId id="644" r:id="rId6"/>
    <p:sldId id="64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7" autoAdjust="0"/>
    <p:restoredTop sz="94660"/>
  </p:normalViewPr>
  <p:slideViewPr>
    <p:cSldViewPr>
      <p:cViewPr varScale="1">
        <p:scale>
          <a:sx n="78" d="100"/>
          <a:sy n="78" d="100"/>
        </p:scale>
        <p:origin x="82" y="1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8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9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1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3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api/short_url_naver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api/idol.j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api/idol.j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api/shop.j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api/translate_naver.j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api/translate_kakao.j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33372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</a:t>
            </a:r>
            <a:r>
              <a:rPr lang="ko-KR" altLang="en-US" dirty="0"/>
              <a:t>연습 </a:t>
            </a:r>
            <a:r>
              <a:rPr lang="en-US" altLang="ko-KR" dirty="0"/>
              <a:t>- 1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단축 </a:t>
            </a:r>
            <a:r>
              <a:rPr lang="en-US" altLang="ko-KR" dirty="0"/>
              <a:t>URL (</a:t>
            </a:r>
            <a:r>
              <a:rPr lang="ko-KR" altLang="en-US" dirty="0"/>
              <a:t>네이버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>
                <a:hlinkClick r:id="rId3"/>
              </a:rPr>
              <a:t>http://ggoreb.com/api/short_url_naver.jsp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요청 파라미터 </a:t>
            </a:r>
            <a:r>
              <a:rPr lang="en-US" altLang="ko-KR" dirty="0"/>
              <a:t>: </a:t>
            </a:r>
            <a:r>
              <a:rPr lang="en-US" altLang="ko-KR" dirty="0" err="1"/>
              <a:t>url</a:t>
            </a:r>
            <a:r>
              <a:rPr lang="en-US" altLang="ko-KR" dirty="0"/>
              <a:t> (ex. </a:t>
            </a:r>
            <a:r>
              <a:rPr lang="en-US" altLang="ko-KR" dirty="0" err="1"/>
              <a:t>url</a:t>
            </a:r>
            <a:r>
              <a:rPr lang="en-US" altLang="ko-KR" dirty="0"/>
              <a:t>=http://ggoreb.com/job)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응답 결과 예시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0352D9-51C4-4727-937D-6142DCFFA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3" y="2276873"/>
            <a:ext cx="5503018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6966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</a:t>
            </a:r>
            <a:r>
              <a:rPr lang="ko-KR" altLang="en-US" dirty="0"/>
              <a:t>연습 </a:t>
            </a:r>
            <a:r>
              <a:rPr lang="en-US" altLang="ko-KR" dirty="0"/>
              <a:t>- 2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아이돌 목록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>
                <a:hlinkClick r:id="rId3"/>
              </a:rPr>
              <a:t>http://ggoreb.com/api/idol.jsp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요청 파라미터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응답 결과 예시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B0476FA-DBC9-4E0F-A388-6744D91AC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3" y="2276874"/>
            <a:ext cx="5503018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3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26654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</a:t>
            </a:r>
            <a:r>
              <a:rPr lang="ko-KR" altLang="en-US" dirty="0"/>
              <a:t>연습 </a:t>
            </a:r>
            <a:r>
              <a:rPr lang="en-US" altLang="ko-KR" dirty="0"/>
              <a:t>- 3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매장 목록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>
                <a:hlinkClick r:id="rId3"/>
              </a:rPr>
              <a:t>http://ggoreb.com/api/shop.jsp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요청 파라미터 </a:t>
            </a:r>
            <a:r>
              <a:rPr lang="en-US" altLang="ko-KR" dirty="0"/>
              <a:t>: </a:t>
            </a:r>
            <a:r>
              <a:rPr lang="en-US" altLang="ko-KR" dirty="0" err="1"/>
              <a:t>searchText</a:t>
            </a:r>
            <a:r>
              <a:rPr lang="en-US" altLang="ko-KR" dirty="0"/>
              <a:t>(</a:t>
            </a:r>
            <a:r>
              <a:rPr lang="ko-KR" altLang="en-US" dirty="0"/>
              <a:t>검색어</a:t>
            </a:r>
            <a:r>
              <a:rPr lang="en-US" altLang="ko-KR" dirty="0"/>
              <a:t>), type(</a:t>
            </a:r>
            <a:r>
              <a:rPr lang="ko-KR" altLang="en-US" dirty="0"/>
              <a:t>종류</a:t>
            </a:r>
            <a:r>
              <a:rPr lang="en-US" altLang="ko-KR" dirty="0"/>
              <a:t>-address, kind)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ex) </a:t>
            </a:r>
            <a:r>
              <a:rPr lang="en-US" altLang="ko-KR" dirty="0" err="1"/>
              <a:t>searchText</a:t>
            </a:r>
            <a:r>
              <a:rPr lang="en-US" altLang="ko-KR" dirty="0"/>
              <a:t>=</a:t>
            </a:r>
            <a:r>
              <a:rPr lang="ko-KR" altLang="en-US" dirty="0"/>
              <a:t>천리</a:t>
            </a:r>
            <a:r>
              <a:rPr lang="en-US" altLang="ko-KR" dirty="0"/>
              <a:t>&amp;type=address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searchText</a:t>
            </a:r>
            <a:r>
              <a:rPr lang="en-US" altLang="ko-KR" dirty="0"/>
              <a:t>=</a:t>
            </a:r>
            <a:r>
              <a:rPr lang="ko-KR" altLang="en-US" dirty="0"/>
              <a:t>가구</a:t>
            </a:r>
            <a:r>
              <a:rPr lang="en-US" altLang="ko-KR" dirty="0"/>
              <a:t>&amp;type=kind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응답 결과 예시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B595A76-6757-4C8B-81C9-2F778BC02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63" y="3140968"/>
            <a:ext cx="3802085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8AE1CD6-7697-4DBA-AC1B-530288AA1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91" y="3140968"/>
            <a:ext cx="3802085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712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231788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</a:t>
            </a:r>
            <a:r>
              <a:rPr lang="ko-KR" altLang="en-US" dirty="0"/>
              <a:t>연습 </a:t>
            </a:r>
            <a:r>
              <a:rPr lang="en-US" altLang="ko-KR" dirty="0"/>
              <a:t>- 4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번역 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>
                <a:hlinkClick r:id="rId3"/>
              </a:rPr>
              <a:t>http://ggoreb.com/api/translate_naver.jsp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요청 파라미터 </a:t>
            </a:r>
            <a:r>
              <a:rPr lang="en-US" altLang="ko-KR" dirty="0"/>
              <a:t>: query(</a:t>
            </a:r>
            <a:r>
              <a:rPr lang="ko-KR" altLang="en-US" dirty="0"/>
              <a:t>문장</a:t>
            </a:r>
            <a:r>
              <a:rPr lang="en-US" altLang="ko-KR" dirty="0"/>
              <a:t>), </a:t>
            </a:r>
            <a:r>
              <a:rPr lang="en-US" altLang="ko-KR" dirty="0" err="1"/>
              <a:t>target_lang</a:t>
            </a:r>
            <a:r>
              <a:rPr lang="en-US" altLang="ko-KR" dirty="0"/>
              <a:t>(</a:t>
            </a:r>
            <a:r>
              <a:rPr lang="ko-KR" altLang="en-US" dirty="0"/>
              <a:t>번역언어</a:t>
            </a:r>
            <a:r>
              <a:rPr lang="en-US" altLang="ko-KR" dirty="0"/>
              <a:t>-</a:t>
            </a:r>
            <a:r>
              <a:rPr lang="en-US" altLang="ko-KR" dirty="0" err="1"/>
              <a:t>en</a:t>
            </a:r>
            <a:r>
              <a:rPr lang="en-US" altLang="ko-KR" dirty="0"/>
              <a:t>, ja, …)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ex) query=</a:t>
            </a:r>
            <a:r>
              <a:rPr lang="ko-KR" altLang="en-US" dirty="0"/>
              <a:t>안녕하세요</a:t>
            </a:r>
            <a:r>
              <a:rPr lang="en-US" altLang="ko-KR" dirty="0"/>
              <a:t>.&amp;</a:t>
            </a:r>
            <a:r>
              <a:rPr lang="en-US" altLang="ko-KR" dirty="0" err="1"/>
              <a:t>target_lang</a:t>
            </a:r>
            <a:r>
              <a:rPr lang="en-US" altLang="ko-KR" dirty="0"/>
              <a:t>=ja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응답 결과 예시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220BA72-BCC3-4B02-90B2-C2FB6A2A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648415"/>
            <a:ext cx="4532362" cy="3742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8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342395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</a:t>
            </a:r>
            <a:r>
              <a:rPr lang="ko-KR" altLang="en-US" dirty="0"/>
              <a:t>연습 </a:t>
            </a:r>
            <a:r>
              <a:rPr lang="en-US" altLang="ko-KR" dirty="0"/>
              <a:t>- 5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번역 </a:t>
            </a:r>
            <a:r>
              <a:rPr lang="en-US" altLang="ko-KR" dirty="0"/>
              <a:t>(</a:t>
            </a:r>
            <a:r>
              <a:rPr lang="ko-KR" altLang="en-US" dirty="0"/>
              <a:t>카카오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>
                <a:hlinkClick r:id="rId3"/>
              </a:rPr>
              <a:t>http://ggoreb.com/api/translate_kakao.jsp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요청 파라미터 </a:t>
            </a:r>
            <a:r>
              <a:rPr lang="en-US" altLang="ko-KR" dirty="0"/>
              <a:t>: query(</a:t>
            </a:r>
            <a:r>
              <a:rPr lang="ko-KR" altLang="en-US" dirty="0"/>
              <a:t>문장</a:t>
            </a:r>
            <a:r>
              <a:rPr lang="en-US" altLang="ko-KR" dirty="0"/>
              <a:t>), </a:t>
            </a:r>
            <a:r>
              <a:rPr lang="en-US" altLang="ko-KR" dirty="0" err="1"/>
              <a:t>target_lang</a:t>
            </a:r>
            <a:r>
              <a:rPr lang="en-US" altLang="ko-KR" dirty="0"/>
              <a:t>(</a:t>
            </a:r>
            <a:r>
              <a:rPr lang="ko-KR" altLang="en-US" dirty="0"/>
              <a:t>번역언어</a:t>
            </a:r>
            <a:r>
              <a:rPr lang="en-US" altLang="ko-KR" dirty="0"/>
              <a:t>-</a:t>
            </a:r>
            <a:r>
              <a:rPr lang="en-US" altLang="ko-KR" dirty="0" err="1"/>
              <a:t>en</a:t>
            </a:r>
            <a:r>
              <a:rPr lang="en-US" altLang="ko-KR" dirty="0"/>
              <a:t>, </a:t>
            </a:r>
            <a:r>
              <a:rPr lang="en-US" altLang="ko-KR" dirty="0" err="1"/>
              <a:t>jp</a:t>
            </a:r>
            <a:r>
              <a:rPr lang="en-US" altLang="ko-KR" dirty="0"/>
              <a:t>, …)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ex) query=</a:t>
            </a:r>
            <a:r>
              <a:rPr lang="ko-KR" altLang="en-US" dirty="0"/>
              <a:t>안녕하세요</a:t>
            </a:r>
            <a:r>
              <a:rPr lang="en-US" altLang="ko-KR" dirty="0"/>
              <a:t>.&amp;</a:t>
            </a:r>
            <a:r>
              <a:rPr lang="en-US" altLang="ko-KR" dirty="0" err="1"/>
              <a:t>target_lang</a:t>
            </a:r>
            <a:r>
              <a:rPr lang="en-US" altLang="ko-KR" dirty="0"/>
              <a:t>=</a:t>
            </a:r>
            <a:r>
              <a:rPr lang="en-US" altLang="ko-KR" dirty="0" err="1"/>
              <a:t>en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응답 결과 예시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2AEDF2-3B5A-469A-B730-4286099E5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648415"/>
            <a:ext cx="5200650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57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212004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</a:t>
            </a:r>
            <a:r>
              <a:rPr lang="ko-KR" altLang="en-US" dirty="0"/>
              <a:t>연습 </a:t>
            </a:r>
            <a:r>
              <a:rPr lang="en-US" altLang="ko-KR" dirty="0"/>
              <a:t>- 6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한글인명</a:t>
            </a:r>
            <a:r>
              <a:rPr lang="en-US" altLang="ko-KR" dirty="0"/>
              <a:t>-</a:t>
            </a:r>
            <a:r>
              <a:rPr lang="ko-KR" altLang="en-US" dirty="0"/>
              <a:t>로마자변환 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>
                <a:hlinkClick r:id="rId3"/>
              </a:rPr>
              <a:t>http://ggoreb.com/api/roman_naver.jsp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요청 파라미터 </a:t>
            </a:r>
            <a:r>
              <a:rPr lang="en-US" altLang="ko-KR" dirty="0"/>
              <a:t>: name(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ex) name=</a:t>
            </a:r>
            <a:r>
              <a:rPr lang="ko-KR" altLang="en-US" dirty="0" err="1"/>
              <a:t>박명박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응답 결과 예시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FC15254-4B9B-47C7-9135-300FE632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648415"/>
            <a:ext cx="4711142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020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12804</TotalTime>
  <Words>328</Words>
  <Application>Microsoft Office PowerPoint</Application>
  <PresentationFormat>화면 슬라이드 쇼(4:3)</PresentationFormat>
  <Paragraphs>41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1063</cp:revision>
  <dcterms:created xsi:type="dcterms:W3CDTF">2013-06-27T12:00:59Z</dcterms:created>
  <dcterms:modified xsi:type="dcterms:W3CDTF">2022-06-04T06:35:24Z</dcterms:modified>
</cp:coreProperties>
</file>