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695EA-89B3-4793-BF24-5D451ED33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5C87AA-2B20-4045-AAA7-36225D8E5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D4E5E-6845-4060-A158-8F8767DB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FDBA-D9A5-4D55-8BCB-9890D7EBF81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92630B-B44F-463E-B72C-586EA2C4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08AD2-1000-4271-9742-6CD24FD8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E370-7CE7-4797-823C-881B141A1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0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CE39C-257A-46BF-B51F-51BCB507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719B0-A012-43DD-A87F-6B3A4D812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6CD44-59F2-41FC-8091-E308FC165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FDBA-D9A5-4D55-8BCB-9890D7EBF81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5A265-968C-4A00-9931-3D5EE2B2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0D46A-21F1-4279-991C-EA021096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E370-7CE7-4797-823C-881B141A1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5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8DF368-7C9F-4E39-8966-2F6C05289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E48859-98F1-4B06-8C17-A164AAE8A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19679-BD83-478C-A9A9-61E506E0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FDBA-D9A5-4D55-8BCB-9890D7EBF81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12BAB-47F5-45C4-A5B4-91B47E2B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5801B-8DDD-4026-83E5-66AC40C7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E370-7CE7-4797-823C-881B141A1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96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C739B-1477-46B8-916A-02CD112E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1B5FC-8881-45E5-B2D0-DDA170424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AD80C-EB05-4EF6-AE78-6CEC6A86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FDBA-D9A5-4D55-8BCB-9890D7EBF81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0332D-9C0B-4E74-A4CC-C084AD8D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046F9-4359-4C3C-B754-0490BFEC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E370-7CE7-4797-823C-881B141A1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A1E88-7975-4D89-A0BF-4C17FB15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B6788C-0688-4870-99BB-4E251FEDC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C306E-0128-43A6-9D4D-3BFBF2DD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FDBA-D9A5-4D55-8BCB-9890D7EBF81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F3DE6-5349-42CC-9AEB-F903FBDB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60844C-805E-4F67-8EEE-4EF0055C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E370-7CE7-4797-823C-881B141A1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6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A6D7C-3FAD-4D61-9A21-5F04E038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8B54E-DBC6-4A69-AC85-0ACAF42D5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4ABD20-3CAE-40AE-83D2-DE57A4C7F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170B6B-7FC0-4AB2-85FA-08378D30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FDBA-D9A5-4D55-8BCB-9890D7EBF81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4420AE-EC08-4ACD-845F-52FB9042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6ED0CA-73EC-433B-BEAE-598B5675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E370-7CE7-4797-823C-881B141A1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35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02C59-F01D-4503-9BC7-555779A9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62F980-72F5-47B9-B61F-396E0903F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D9206D-22AB-403B-BA37-F4251A05B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837F39-CFC0-4DAD-A8BA-FA99650B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65A100-8E52-41D7-A63C-258988B88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AE064E-C9F9-49AC-B04C-4A68ACDC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FDBA-D9A5-4D55-8BCB-9890D7EBF81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53F320-E1AC-46C2-AD83-0ACD30B1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DF7494-902C-48CD-BDBB-E8E1A2D2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E370-7CE7-4797-823C-881B141A1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96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E94C3-9616-4B59-A883-BBA36043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6AA7F2-0282-47D5-ADF0-983DDB0A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FDBA-D9A5-4D55-8BCB-9890D7EBF81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D4B1EF-70C7-49AD-A67A-09F5250F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45623D-BAD6-4B4E-B9B7-21EBB772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E370-7CE7-4797-823C-881B141A1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58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C6CA8F-A449-408C-9721-6CA7C095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FDBA-D9A5-4D55-8BCB-9890D7EBF81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1F42B9-9050-415B-8FBA-F9DAE083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AE4A9A-018D-46E1-AE34-7671C610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E370-7CE7-4797-823C-881B141A1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33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1C79D-12A6-4382-A811-F96C2CFC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8BEA0-D2CC-41E8-9AB7-3F6EF1887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4B4B84-538D-4D5A-A36D-5EFFB8E8E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BA9C65-CC90-4A6B-BD4E-69B66DFE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FDBA-D9A5-4D55-8BCB-9890D7EBF81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2F0196-7C52-4B56-8898-38F1853B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783BAF-511A-4D88-BB32-39D775F9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E370-7CE7-4797-823C-881B141A1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0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0F6A3-3BE7-4F48-917D-2303717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6FB531-EEE2-40A5-B78E-3C19055A7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9326FF-4952-4508-806D-19908977E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AA45C6-DAC5-4AD5-B809-FD29475C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FDBA-D9A5-4D55-8BCB-9890D7EBF81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BBD7ED-1F1B-4E3F-AA17-2EC6B829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C368EA-9021-4B5B-9A57-31AF7D72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E370-7CE7-4797-823C-881B141A1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7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89807E-8C15-41B8-A5C9-3255A30C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8D3746-DA48-4A9E-A7FD-C1C00AFF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6468F-C695-4D7F-A935-A8D30B27A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2FDBA-D9A5-4D55-8BCB-9890D7EBF81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AEA76C-B0A5-4A32-B40D-D27B0EA8C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63056-9FB5-49A8-828E-1BC3D758A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FE370-7CE7-4797-823C-881B141A1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03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89CB3DB-9E3C-47FD-8BB4-627BD5449310}"/>
              </a:ext>
            </a:extLst>
          </p:cNvPr>
          <p:cNvCxnSpPr/>
          <p:nvPr/>
        </p:nvCxnSpPr>
        <p:spPr>
          <a:xfrm>
            <a:off x="1828800" y="3045204"/>
            <a:ext cx="9026554" cy="67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97D9596-4AFE-4468-B9D5-6C62C80C344D}"/>
              </a:ext>
            </a:extLst>
          </p:cNvPr>
          <p:cNvCxnSpPr/>
          <p:nvPr/>
        </p:nvCxnSpPr>
        <p:spPr>
          <a:xfrm>
            <a:off x="5637402" y="310393"/>
            <a:ext cx="0" cy="5251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8070CF-0522-46F7-8199-496688D42230}"/>
              </a:ext>
            </a:extLst>
          </p:cNvPr>
          <p:cNvSpPr txBox="1"/>
          <p:nvPr/>
        </p:nvSpPr>
        <p:spPr>
          <a:xfrm>
            <a:off x="1044433" y="423428"/>
            <a:ext cx="201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Byte(1</a:t>
            </a:r>
            <a:r>
              <a:rPr lang="ko-KR" altLang="en-US" dirty="0"/>
              <a:t>바이트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120FB-E3D4-4B39-8DD0-A62698EE84CB}"/>
              </a:ext>
            </a:extLst>
          </p:cNvPr>
          <p:cNvSpPr txBox="1"/>
          <p:nvPr/>
        </p:nvSpPr>
        <p:spPr>
          <a:xfrm>
            <a:off x="6274966" y="410953"/>
            <a:ext cx="239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character(2</a:t>
            </a:r>
            <a:r>
              <a:rPr lang="ko-KR" altLang="en-US" dirty="0"/>
              <a:t>바이트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1F153-D796-43EB-9D1B-77603CB1F36F}"/>
              </a:ext>
            </a:extLst>
          </p:cNvPr>
          <p:cNvSpPr txBox="1"/>
          <p:nvPr/>
        </p:nvSpPr>
        <p:spPr>
          <a:xfrm>
            <a:off x="2671893" y="423428"/>
            <a:ext cx="256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InputStream</a:t>
            </a:r>
            <a:r>
              <a:rPr lang="en-US" altLang="ko-KR" dirty="0"/>
              <a:t> : read()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53CB68-08B2-4C33-85AA-38A054004332}"/>
              </a:ext>
            </a:extLst>
          </p:cNvPr>
          <p:cNvSpPr txBox="1"/>
          <p:nvPr/>
        </p:nvSpPr>
        <p:spPr>
          <a:xfrm>
            <a:off x="8493852" y="410953"/>
            <a:ext cx="168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Reader : read()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07494-FBEB-4FDF-8A3F-1EB88D3A4794}"/>
              </a:ext>
            </a:extLst>
          </p:cNvPr>
          <p:cNvSpPr txBox="1"/>
          <p:nvPr/>
        </p:nvSpPr>
        <p:spPr>
          <a:xfrm>
            <a:off x="2600592" y="1132514"/>
            <a:ext cx="220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FileInputStream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2D70C4-12CB-48FF-BCAF-621B1F08D66B}"/>
              </a:ext>
            </a:extLst>
          </p:cNvPr>
          <p:cNvSpPr txBox="1"/>
          <p:nvPr/>
        </p:nvSpPr>
        <p:spPr>
          <a:xfrm>
            <a:off x="7357145" y="973123"/>
            <a:ext cx="227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FileReader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B9E30F-8960-4B36-B130-31DBD7E1E085}"/>
              </a:ext>
            </a:extLst>
          </p:cNvPr>
          <p:cNvSpPr txBox="1"/>
          <p:nvPr/>
        </p:nvSpPr>
        <p:spPr>
          <a:xfrm>
            <a:off x="2600592" y="3158239"/>
            <a:ext cx="256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OutputStream</a:t>
            </a:r>
            <a:r>
              <a:rPr lang="en-US" altLang="ko-KR" dirty="0"/>
              <a:t> : write()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61513C-35FC-4717-A6BB-CD17E731E99D}"/>
              </a:ext>
            </a:extLst>
          </p:cNvPr>
          <p:cNvSpPr txBox="1"/>
          <p:nvPr/>
        </p:nvSpPr>
        <p:spPr>
          <a:xfrm>
            <a:off x="7127844" y="3158239"/>
            <a:ext cx="168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Writer : write()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7355D-9CE1-44EF-B7E3-984D8DA5D431}"/>
              </a:ext>
            </a:extLst>
          </p:cNvPr>
          <p:cNvSpPr txBox="1"/>
          <p:nvPr/>
        </p:nvSpPr>
        <p:spPr>
          <a:xfrm>
            <a:off x="2600592" y="3607158"/>
            <a:ext cx="220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FileOutputStream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08BC9F-5FC4-46D5-9551-67BE3984D4C5}"/>
              </a:ext>
            </a:extLst>
          </p:cNvPr>
          <p:cNvSpPr txBox="1"/>
          <p:nvPr/>
        </p:nvSpPr>
        <p:spPr>
          <a:xfrm>
            <a:off x="7172589" y="3561019"/>
            <a:ext cx="227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FileWriter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D20926-92CB-47DB-A009-79957CE0A4DF}"/>
              </a:ext>
            </a:extLst>
          </p:cNvPr>
          <p:cNvSpPr txBox="1"/>
          <p:nvPr/>
        </p:nvSpPr>
        <p:spPr>
          <a:xfrm>
            <a:off x="7386506" y="1308467"/>
            <a:ext cx="290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BufferedReader</a:t>
            </a:r>
            <a:r>
              <a:rPr lang="en-US" altLang="ko-KR" dirty="0"/>
              <a:t> :</a:t>
            </a:r>
            <a:r>
              <a:rPr lang="en-US" altLang="ko-KR" dirty="0" err="1"/>
              <a:t>readLine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B8DF93-144D-4182-9E6B-54AC4F6F3873}"/>
              </a:ext>
            </a:extLst>
          </p:cNvPr>
          <p:cNvSpPr txBox="1"/>
          <p:nvPr/>
        </p:nvSpPr>
        <p:spPr>
          <a:xfrm>
            <a:off x="7172589" y="3892600"/>
            <a:ext cx="290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PrintWriter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28680C-D4CE-4163-88C2-636C256FB015}"/>
              </a:ext>
            </a:extLst>
          </p:cNvPr>
          <p:cNvSpPr txBox="1"/>
          <p:nvPr/>
        </p:nvSpPr>
        <p:spPr>
          <a:xfrm>
            <a:off x="4806892" y="1778358"/>
            <a:ext cx="220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InputStreamReader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D8038A-8554-4A01-9D8C-971F8455CF32}"/>
              </a:ext>
            </a:extLst>
          </p:cNvPr>
          <p:cNvSpPr txBox="1"/>
          <p:nvPr/>
        </p:nvSpPr>
        <p:spPr>
          <a:xfrm>
            <a:off x="4682454" y="4227943"/>
            <a:ext cx="233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OutputStreamWriter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0BC212-DE2F-4AB9-8B7F-934831D80BB5}"/>
              </a:ext>
            </a:extLst>
          </p:cNvPr>
          <p:cNvSpPr txBox="1"/>
          <p:nvPr/>
        </p:nvSpPr>
        <p:spPr>
          <a:xfrm>
            <a:off x="2680282" y="2239536"/>
            <a:ext cx="220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ObjectInputStream</a:t>
            </a:r>
            <a:r>
              <a:rPr lang="en-US" altLang="ko-KR" dirty="0"/>
              <a:t> : </a:t>
            </a:r>
            <a:r>
              <a:rPr lang="en-US" altLang="ko-KR" dirty="0" err="1"/>
              <a:t>readObject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37D06E-5B0E-4701-9569-4A2735269C6F}"/>
              </a:ext>
            </a:extLst>
          </p:cNvPr>
          <p:cNvSpPr txBox="1"/>
          <p:nvPr/>
        </p:nvSpPr>
        <p:spPr>
          <a:xfrm>
            <a:off x="2646734" y="4794147"/>
            <a:ext cx="252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ObjectOutputStream</a:t>
            </a:r>
            <a:r>
              <a:rPr lang="en-US" altLang="ko-KR" dirty="0"/>
              <a:t> : </a:t>
            </a:r>
            <a:r>
              <a:rPr lang="en-US" altLang="ko-KR" dirty="0" err="1"/>
              <a:t>writeObject</a:t>
            </a:r>
            <a:r>
              <a:rPr lang="en-US" altLang="ko-KR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32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45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</cp:revision>
  <dcterms:created xsi:type="dcterms:W3CDTF">2021-07-30T02:25:53Z</dcterms:created>
  <dcterms:modified xsi:type="dcterms:W3CDTF">2021-07-30T02:45:08Z</dcterms:modified>
</cp:coreProperties>
</file>