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9" r:id="rId6"/>
    <p:sldId id="259" r:id="rId7"/>
    <p:sldId id="263" r:id="rId8"/>
    <p:sldId id="266" r:id="rId9"/>
    <p:sldId id="267" r:id="rId10"/>
    <p:sldId id="269" r:id="rId11"/>
    <p:sldId id="280" r:id="rId12"/>
    <p:sldId id="282" r:id="rId13"/>
    <p:sldId id="26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30579-51AB-A24C-A569-A944BB963513}" v="86" dt="2021-01-08T12:38:02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/>
    <p:restoredTop sz="91870" autoAdjust="0"/>
  </p:normalViewPr>
  <p:slideViewPr>
    <p:cSldViewPr snapToGrid="0">
      <p:cViewPr varScale="1">
        <p:scale>
          <a:sx n="63" d="100"/>
          <a:sy n="63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10:35:01.021" v="15700" actId="20577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5:50:34.417" v="4711" actId="20577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9:36:22.609" v="7926" actId="20577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9:54:50.785" v="9302" actId="20577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10:00:30.249" v="10949" actId="6549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10:24:59.900" v="12699" actId="20577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10:28:17.615" v="13707" actId="20577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8:50:57.825" v="5010" actId="20577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8:59:37.851" v="6497" actId="20577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 modNotesTx">
        <pc:chgData name="Park Haesun" userId="822579d69d2dc3b5" providerId="LiveId" clId="{ACB89364-0DDD-034A-A0A1-77A100FF003A}" dt="2021-01-05T10:35:01.021" v="15700" actId="20577"/>
        <pc:sldMkLst>
          <pc:docMk/>
          <pc:sldMk cId="3009426724" sldId="280"/>
        </pc:sldMkLst>
        <pc:spChg chg="mod">
          <ac:chgData name="Park Haesun" userId="822579d69d2dc3b5" providerId="LiveId" clId="{ACB89364-0DDD-034A-A0A1-77A100FF003A}" dt="2021-01-05T10:28:50.167" v="13737" actId="20577"/>
          <ac:spMkLst>
            <pc:docMk/>
            <pc:sldMk cId="3009426724" sldId="280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80B30579-51AB-A24C-A569-A944BB963513}"/>
    <pc:docChg chg="undo custSel addSld modSld sldOrd">
      <pc:chgData name="Park Haesun" userId="822579d69d2dc3b5" providerId="LiveId" clId="{80B30579-51AB-A24C-A569-A944BB963513}" dt="2021-01-08T12:46:38.435" v="22878" actId="20577"/>
      <pc:docMkLst>
        <pc:docMk/>
      </pc:docMkLst>
      <pc:sldChg chg="modSp mod">
        <pc:chgData name="Park Haesun" userId="822579d69d2dc3b5" providerId="LiveId" clId="{80B30579-51AB-A24C-A569-A944BB963513}" dt="2021-01-08T05:06:34.696" v="110" actId="20577"/>
        <pc:sldMkLst>
          <pc:docMk/>
          <pc:sldMk cId="776776092" sldId="256"/>
        </pc:sldMkLst>
        <pc:spChg chg="mod">
          <ac:chgData name="Park Haesun" userId="822579d69d2dc3b5" providerId="LiveId" clId="{80B30579-51AB-A24C-A569-A944BB963513}" dt="2021-01-08T05:06:34.696" v="11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0B30579-51AB-A24C-A569-A944BB963513}" dt="2021-01-08T06:56:35.525" v="3407" actId="20577"/>
        <pc:sldMkLst>
          <pc:docMk/>
          <pc:sldMk cId="2001183965" sldId="258"/>
        </pc:sldMkLst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7" creationId="{07C3D5EA-058E-AF47-88D2-342043F40951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8" creationId="{E6269002-B1AC-214B-B31C-74A92E70A46F}"/>
          </ac:spMkLst>
        </pc:spChg>
        <pc:spChg chg="del">
          <ac:chgData name="Park Haesun" userId="822579d69d2dc3b5" providerId="LiveId" clId="{80B30579-51AB-A24C-A569-A944BB963513}" dt="2021-01-08T02:59:48.040" v="13" actId="478"/>
          <ac:spMkLst>
            <pc:docMk/>
            <pc:sldMk cId="2001183965" sldId="258"/>
            <ac:spMk id="19" creationId="{CE4A7D0E-D7E0-7345-B050-C1A5A370609C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0" creationId="{9838E46E-AB81-644D-BC92-6816E4E603F2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8" creationId="{4778816D-4351-BA4F-80D1-FD749CF7FA87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9" creationId="{3742E7C9-63EB-7444-9CF7-B941A7945286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10" creationId="{82EC6B64-C2DD-AC4A-B1EE-5CE9FD3DDEEE}"/>
          </ac:picMkLst>
        </pc:picChg>
        <pc:picChg chg="del">
          <ac:chgData name="Park Haesun" userId="822579d69d2dc3b5" providerId="LiveId" clId="{80B30579-51AB-A24C-A569-A944BB963513}" dt="2021-01-08T02:59:48.040" v="13" actId="478"/>
          <ac:picMkLst>
            <pc:docMk/>
            <pc:sldMk cId="2001183965" sldId="258"/>
            <ac:picMk id="11" creationId="{4FE10002-C942-5A44-BB32-A23FE19BD4C2}"/>
          </ac:picMkLst>
        </pc:picChg>
        <pc:picChg chg="add mod">
          <ac:chgData name="Park Haesun" userId="822579d69d2dc3b5" providerId="LiveId" clId="{80B30579-51AB-A24C-A569-A944BB963513}" dt="2021-01-08T03:01:02.481" v="25" actId="14100"/>
          <ac:picMkLst>
            <pc:docMk/>
            <pc:sldMk cId="2001183965" sldId="258"/>
            <ac:picMk id="12" creationId="{7999C511-4447-6D49-9694-40575E00EC17}"/>
          </ac:picMkLst>
        </pc:picChg>
        <pc:picChg chg="add mod">
          <ac:chgData name="Park Haesun" userId="822579d69d2dc3b5" providerId="LiveId" clId="{80B30579-51AB-A24C-A569-A944BB963513}" dt="2021-01-08T03:02:13.156" v="49" actId="1076"/>
          <ac:picMkLst>
            <pc:docMk/>
            <pc:sldMk cId="2001183965" sldId="258"/>
            <ac:picMk id="13" creationId="{7B61B503-E583-9F46-8042-D71950CE1A39}"/>
          </ac:picMkLst>
        </pc:picChg>
        <pc:picChg chg="add mod">
          <ac:chgData name="Park Haesun" userId="822579d69d2dc3b5" providerId="LiveId" clId="{80B30579-51AB-A24C-A569-A944BB963513}" dt="2021-01-08T03:02:18.296" v="52" actId="1076"/>
          <ac:picMkLst>
            <pc:docMk/>
            <pc:sldMk cId="2001183965" sldId="258"/>
            <ac:picMk id="14" creationId="{DEDD2E59-4934-814F-BA1A-A513EC87B357}"/>
          </ac:picMkLst>
        </pc:picChg>
        <pc:picChg chg="add mod">
          <ac:chgData name="Park Haesun" userId="822579d69d2dc3b5" providerId="LiveId" clId="{80B30579-51AB-A24C-A569-A944BB963513}" dt="2021-01-08T03:01:25.297" v="37" actId="1076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80B30579-51AB-A24C-A569-A944BB963513}" dt="2021-01-08T03:01:31.337" v="39" actId="478"/>
          <ac:picMkLst>
            <pc:docMk/>
            <pc:sldMk cId="2001183965" sldId="258"/>
            <ac:picMk id="16" creationId="{121374B9-D32E-C346-B96C-A18EDCECACCC}"/>
          </ac:picMkLst>
        </pc:picChg>
        <pc:picChg chg="add mod">
          <ac:chgData name="Park Haesun" userId="822579d69d2dc3b5" providerId="LiveId" clId="{80B30579-51AB-A24C-A569-A944BB963513}" dt="2021-01-08T03:02:27.611" v="64" actId="1076"/>
          <ac:picMkLst>
            <pc:docMk/>
            <pc:sldMk cId="2001183965" sldId="258"/>
            <ac:picMk id="22" creationId="{D34A0AA0-0DCF-8445-8151-488D00879B37}"/>
          </ac:picMkLst>
        </pc:picChg>
        <pc:picChg chg="add mod">
          <ac:chgData name="Park Haesun" userId="822579d69d2dc3b5" providerId="LiveId" clId="{80B30579-51AB-A24C-A569-A944BB963513}" dt="2021-01-08T03:02:26.115" v="63" actId="1076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80B30579-51AB-A24C-A569-A944BB963513}" dt="2021-01-08T12:01:55.524" v="12226" actId="20577"/>
        <pc:sldMkLst>
          <pc:docMk/>
          <pc:sldMk cId="2406228266" sldId="259"/>
        </pc:sldMkLst>
        <pc:spChg chg="add mod">
          <ac:chgData name="Park Haesun" userId="822579d69d2dc3b5" providerId="LiveId" clId="{80B30579-51AB-A24C-A569-A944BB963513}" dt="2021-01-08T07:11:05.404" v="53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80B30579-51AB-A24C-A569-A944BB963513}" dt="2021-01-08T05:46:56.056" v="30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80B30579-51AB-A24C-A569-A944BB963513}" dt="2021-01-08T06:03:51.251" v="373" actId="1076"/>
          <ac:picMkLst>
            <pc:docMk/>
            <pc:sldMk cId="2406228266" sldId="259"/>
            <ac:picMk id="2" creationId="{5A5B8320-54E6-C541-9D62-93D39AD0B27A}"/>
          </ac:picMkLst>
        </pc:picChg>
        <pc:picChg chg="del">
          <ac:chgData name="Park Haesun" userId="822579d69d2dc3b5" providerId="LiveId" clId="{80B30579-51AB-A24C-A569-A944BB963513}" dt="2021-01-08T05:47:59.101" v="304" actId="478"/>
          <ac:picMkLst>
            <pc:docMk/>
            <pc:sldMk cId="2406228266" sldId="259"/>
            <ac:picMk id="3" creationId="{96440005-0EC0-3347-A164-78C9A4536BCC}"/>
          </ac:picMkLst>
        </pc:picChg>
        <pc:picChg chg="add del mod">
          <ac:chgData name="Park Haesun" userId="822579d69d2dc3b5" providerId="LiveId" clId="{80B30579-51AB-A24C-A569-A944BB963513}" dt="2021-01-08T05:58:15.753" v="316" actId="478"/>
          <ac:picMkLst>
            <pc:docMk/>
            <pc:sldMk cId="2406228266" sldId="259"/>
            <ac:picMk id="4" creationId="{1576901F-C8D9-814D-AA61-EBDCD614CEE2}"/>
          </ac:picMkLst>
        </pc:picChg>
        <pc:picChg chg="add del mod modCrop">
          <ac:chgData name="Park Haesun" userId="822579d69d2dc3b5" providerId="LiveId" clId="{80B30579-51AB-A24C-A569-A944BB963513}" dt="2021-01-08T06:02:29.975" v="341" actId="21"/>
          <ac:picMkLst>
            <pc:docMk/>
            <pc:sldMk cId="2406228266" sldId="259"/>
            <ac:picMk id="5" creationId="{850AE66F-29D3-7F45-97B8-B7A0C4F735FF}"/>
          </ac:picMkLst>
        </pc:picChg>
      </pc:sldChg>
      <pc:sldChg chg="addSp delSp modSp mod modNotesTx">
        <pc:chgData name="Park Haesun" userId="822579d69d2dc3b5" providerId="LiveId" clId="{80B30579-51AB-A24C-A569-A944BB963513}" dt="2021-01-08T12:33:37.293" v="19763" actId="6549"/>
        <pc:sldMkLst>
          <pc:docMk/>
          <pc:sldMk cId="1312468140" sldId="263"/>
        </pc:sldMkLst>
        <pc:spChg chg="add del mod">
          <ac:chgData name="Park Haesun" userId="822579d69d2dc3b5" providerId="LiveId" clId="{80B30579-51AB-A24C-A569-A944BB963513}" dt="2021-01-08T06:02:03.825" v="337"/>
          <ac:spMkLst>
            <pc:docMk/>
            <pc:sldMk cId="1312468140" sldId="263"/>
            <ac:spMk id="4" creationId="{E28D9C0B-8FC6-DA4F-82FA-5459EADDF1B1}"/>
          </ac:spMkLst>
        </pc:spChg>
        <pc:spChg chg="add mod">
          <ac:chgData name="Park Haesun" userId="822579d69d2dc3b5" providerId="LiveId" clId="{80B30579-51AB-A24C-A569-A944BB963513}" dt="2021-01-08T07:11:25.312" v="532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0B30579-51AB-A24C-A569-A944BB963513}" dt="2021-01-08T06:00:53.399" v="335" actId="478"/>
          <ac:picMkLst>
            <pc:docMk/>
            <pc:sldMk cId="1312468140" sldId="263"/>
            <ac:picMk id="3" creationId="{7F8807DF-BEE3-1440-A807-45F3C4581EA8}"/>
          </ac:picMkLst>
        </pc:picChg>
        <pc:picChg chg="add del mod">
          <ac:chgData name="Park Haesun" userId="822579d69d2dc3b5" providerId="LiveId" clId="{80B30579-51AB-A24C-A569-A944BB963513}" dt="2021-01-08T06:03:19.077" v="369" actId="478"/>
          <ac:picMkLst>
            <pc:docMk/>
            <pc:sldMk cId="1312468140" sldId="263"/>
            <ac:picMk id="5" creationId="{B038FEE8-B03D-8D43-9F31-00240627B1E6}"/>
          </ac:picMkLst>
        </pc:picChg>
        <pc:picChg chg="del">
          <ac:chgData name="Park Haesun" userId="822579d69d2dc3b5" providerId="LiveId" clId="{80B30579-51AB-A24C-A569-A944BB963513}" dt="2021-01-08T06:00:52.539" v="334" actId="478"/>
          <ac:picMkLst>
            <pc:docMk/>
            <pc:sldMk cId="1312468140" sldId="263"/>
            <ac:picMk id="6" creationId="{B96FA5D7-ED1B-9744-A040-34F4859CE742}"/>
          </ac:picMkLst>
        </pc:picChg>
        <pc:picChg chg="add mod">
          <ac:chgData name="Park Haesun" userId="822579d69d2dc3b5" providerId="LiveId" clId="{80B30579-51AB-A24C-A569-A944BB963513}" dt="2021-01-08T06:03:00.893" v="368" actId="1038"/>
          <ac:picMkLst>
            <pc:docMk/>
            <pc:sldMk cId="1312468140" sldId="263"/>
            <ac:picMk id="7" creationId="{D8D0FAE6-1583-484B-9DD1-2AC6B348C4AE}"/>
          </ac:picMkLst>
        </pc:picChg>
        <pc:picChg chg="add mod">
          <ac:chgData name="Park Haesun" userId="822579d69d2dc3b5" providerId="LiveId" clId="{80B30579-51AB-A24C-A569-A944BB963513}" dt="2021-01-08T06:03:25.892" v="372" actId="1076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80B30579-51AB-A24C-A569-A944BB963513}" dt="2021-01-08T12:25:37.704" v="17460" actId="20577"/>
        <pc:sldMkLst>
          <pc:docMk/>
          <pc:sldMk cId="486613173" sldId="266"/>
        </pc:sldMkLst>
        <pc:spChg chg="mod">
          <ac:chgData name="Park Haesun" userId="822579d69d2dc3b5" providerId="LiveId" clId="{80B30579-51AB-A24C-A569-A944BB963513}" dt="2021-01-08T06:04:06.178" v="417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44.235" v="5326" actId="20577"/>
          <ac:spMkLst>
            <pc:docMk/>
            <pc:sldMk cId="486613173" sldId="266"/>
            <ac:spMk id="5" creationId="{2CDD9DC0-261E-F245-9048-89B973F4169A}"/>
          </ac:spMkLst>
        </pc:spChg>
        <pc:picChg chg="add mod">
          <ac:chgData name="Park Haesun" userId="822579d69d2dc3b5" providerId="LiveId" clId="{80B30579-51AB-A24C-A569-A944BB963513}" dt="2021-01-08T06:06:11.067" v="462" actId="1038"/>
          <ac:picMkLst>
            <pc:docMk/>
            <pc:sldMk cId="486613173" sldId="266"/>
            <ac:picMk id="3" creationId="{375A4CB5-BDF6-6044-8E13-8C1F9514223B}"/>
          </ac:picMkLst>
        </pc:picChg>
        <pc:picChg chg="add mod modCrop">
          <ac:chgData name="Park Haesun" userId="822579d69d2dc3b5" providerId="LiveId" clId="{80B30579-51AB-A24C-A569-A944BB963513}" dt="2021-01-08T06:06:07.793" v="453" actId="1076"/>
          <ac:picMkLst>
            <pc:docMk/>
            <pc:sldMk cId="486613173" sldId="266"/>
            <ac:picMk id="4" creationId="{11636785-8AA2-C341-A06A-4C57BB47D012}"/>
          </ac:picMkLst>
        </pc:picChg>
        <pc:picChg chg="del">
          <ac:chgData name="Park Haesun" userId="822579d69d2dc3b5" providerId="LiveId" clId="{80B30579-51AB-A24C-A569-A944BB963513}" dt="2021-01-08T06:04:08.344" v="418" actId="478"/>
          <ac:picMkLst>
            <pc:docMk/>
            <pc:sldMk cId="486613173" sldId="266"/>
            <ac:picMk id="5" creationId="{F1723D8C-8774-B442-8BB7-53932992A033}"/>
          </ac:picMkLst>
        </pc:picChg>
        <pc:picChg chg="del">
          <ac:chgData name="Park Haesun" userId="822579d69d2dc3b5" providerId="LiveId" clId="{80B30579-51AB-A24C-A569-A944BB963513}" dt="2021-01-08T06:04:09.973" v="420" actId="478"/>
          <ac:picMkLst>
            <pc:docMk/>
            <pc:sldMk cId="486613173" sldId="266"/>
            <ac:picMk id="7" creationId="{7D85A483-BB1C-7A4E-91E3-1CE5E86833E4}"/>
          </ac:picMkLst>
        </pc:picChg>
        <pc:picChg chg="del">
          <ac:chgData name="Park Haesun" userId="822579d69d2dc3b5" providerId="LiveId" clId="{80B30579-51AB-A24C-A569-A944BB963513}" dt="2021-01-08T06:04:09.179" v="419" actId="478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80B30579-51AB-A24C-A569-A944BB963513}" dt="2021-01-08T12:30:08.524" v="18853" actId="20577"/>
        <pc:sldMkLst>
          <pc:docMk/>
          <pc:sldMk cId="852936622" sldId="267"/>
        </pc:sldMkLst>
        <pc:spChg chg="mod">
          <ac:chgData name="Park Haesun" userId="822579d69d2dc3b5" providerId="LiveId" clId="{80B30579-51AB-A24C-A569-A944BB963513}" dt="2021-01-08T06:06:54.088" v="487" actId="20577"/>
          <ac:spMkLst>
            <pc:docMk/>
            <pc:sldMk cId="852936622" sldId="267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53.355" v="5329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80B30579-51AB-A24C-A569-A944BB963513}" dt="2021-01-08T06:06:56.292" v="488" actId="478"/>
          <ac:picMkLst>
            <pc:docMk/>
            <pc:sldMk cId="852936622" sldId="267"/>
            <ac:picMk id="3" creationId="{EEBC0D04-79E8-7F42-AA39-096D3D81E43E}"/>
          </ac:picMkLst>
        </pc:picChg>
        <pc:picChg chg="add mod">
          <ac:chgData name="Park Haesun" userId="822579d69d2dc3b5" providerId="LiveId" clId="{80B30579-51AB-A24C-A569-A944BB963513}" dt="2021-01-08T06:07:42.364" v="502" actId="1036"/>
          <ac:picMkLst>
            <pc:docMk/>
            <pc:sldMk cId="852936622" sldId="267"/>
            <ac:picMk id="4" creationId="{41B55EC3-332A-E942-95F5-3B7F87E7E909}"/>
          </ac:picMkLst>
        </pc:picChg>
        <pc:picChg chg="del">
          <ac:chgData name="Park Haesun" userId="822579d69d2dc3b5" providerId="LiveId" clId="{80B30579-51AB-A24C-A569-A944BB963513}" dt="2021-01-08T06:06:57.266" v="489" actId="478"/>
          <ac:picMkLst>
            <pc:docMk/>
            <pc:sldMk cId="852936622" sldId="267"/>
            <ac:picMk id="5" creationId="{ED74835B-C2AA-9345-9991-45792B4B3317}"/>
          </ac:picMkLst>
        </pc:picChg>
        <pc:picChg chg="del">
          <ac:chgData name="Park Haesun" userId="822579d69d2dc3b5" providerId="LiveId" clId="{80B30579-51AB-A24C-A569-A944BB963513}" dt="2021-01-08T06:06:58.301" v="490" actId="478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80B30579-51AB-A24C-A569-A944BB963513}" dt="2021-01-08T12:46:30.620" v="22853" actId="20577"/>
        <pc:sldMkLst>
          <pc:docMk/>
          <pc:sldMk cId="354561359" sldId="269"/>
        </pc:sldMkLst>
        <pc:spChg chg="mod">
          <ac:chgData name="Park Haesun" userId="822579d69d2dc3b5" providerId="LiveId" clId="{80B30579-51AB-A24C-A569-A944BB963513}" dt="2021-01-08T06:08:02.424" v="517" actId="20577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02.769" v="5334" actId="20577"/>
          <ac:spMkLst>
            <pc:docMk/>
            <pc:sldMk cId="354561359" sldId="269"/>
            <ac:spMk id="4" creationId="{53E1F951-042C-F24B-93B0-609F7DE4B5EC}"/>
          </ac:spMkLst>
        </pc:spChg>
        <pc:picChg chg="add mod">
          <ac:chgData name="Park Haesun" userId="822579d69d2dc3b5" providerId="LiveId" clId="{80B30579-51AB-A24C-A569-A944BB963513}" dt="2021-01-08T06:09:24.297" v="538" actId="1036"/>
          <ac:picMkLst>
            <pc:docMk/>
            <pc:sldMk cId="354561359" sldId="269"/>
            <ac:picMk id="3" creationId="{75C69503-0ED3-F848-8655-7EDAB3A5BCE6}"/>
          </ac:picMkLst>
        </pc:picChg>
        <pc:picChg chg="del">
          <ac:chgData name="Park Haesun" userId="822579d69d2dc3b5" providerId="LiveId" clId="{80B30579-51AB-A24C-A569-A944BB963513}" dt="2021-01-08T06:08:04.842" v="518" actId="478"/>
          <ac:picMkLst>
            <pc:docMk/>
            <pc:sldMk cId="354561359" sldId="269"/>
            <ac:picMk id="6" creationId="{E88BBBB2-5E0A-F644-B67C-40FF309C3ED0}"/>
          </ac:picMkLst>
        </pc:picChg>
        <pc:picChg chg="del">
          <ac:chgData name="Park Haesun" userId="822579d69d2dc3b5" providerId="LiveId" clId="{80B30579-51AB-A24C-A569-A944BB963513}" dt="2021-01-08T06:08:05.786" v="519" actId="478"/>
          <ac:picMkLst>
            <pc:docMk/>
            <pc:sldMk cId="354561359" sldId="269"/>
            <ac:picMk id="11" creationId="{B25DA7E0-1F95-5248-B321-1001F3F1FE6F}"/>
          </ac:picMkLst>
        </pc:picChg>
      </pc:sldChg>
      <pc:sldChg chg="addSp delSp modSp mod modNotesTx">
        <pc:chgData name="Park Haesun" userId="822579d69d2dc3b5" providerId="LiveId" clId="{80B30579-51AB-A24C-A569-A944BB963513}" dt="2021-01-08T07:10:40.012" v="5314" actId="1036"/>
        <pc:sldMkLst>
          <pc:docMk/>
          <pc:sldMk cId="115310551" sldId="278"/>
        </pc:sldMkLst>
        <pc:spChg chg="add mod">
          <ac:chgData name="Park Haesun" userId="822579d69d2dc3b5" providerId="LiveId" clId="{80B30579-51AB-A24C-A569-A944BB963513}" dt="2021-01-08T07:10:40.012" v="5314" actId="1036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80B30579-51AB-A24C-A569-A944BB963513}" dt="2021-01-08T05:37:04.407" v="129" actId="20577"/>
          <ac:spMkLst>
            <pc:docMk/>
            <pc:sldMk cId="115310551" sldId="278"/>
            <ac:spMk id="6" creationId="{2BC1DC6C-7B73-EF4F-BBB2-34E71069643C}"/>
          </ac:spMkLst>
        </pc:spChg>
        <pc:picChg chg="del">
          <ac:chgData name="Park Haesun" userId="822579d69d2dc3b5" providerId="LiveId" clId="{80B30579-51AB-A24C-A569-A944BB963513}" dt="2021-01-08T05:36:57.095" v="111" actId="478"/>
          <ac:picMkLst>
            <pc:docMk/>
            <pc:sldMk cId="115310551" sldId="278"/>
            <ac:picMk id="2" creationId="{FF49FEB9-21EC-5F42-A682-AC635E04C6FB}"/>
          </ac:picMkLst>
        </pc:picChg>
        <pc:picChg chg="del">
          <ac:chgData name="Park Haesun" userId="822579d69d2dc3b5" providerId="LiveId" clId="{80B30579-51AB-A24C-A569-A944BB963513}" dt="2021-01-08T05:36:58.583" v="112" actId="478"/>
          <ac:picMkLst>
            <pc:docMk/>
            <pc:sldMk cId="115310551" sldId="278"/>
            <ac:picMk id="3" creationId="{F162E379-B9FF-274A-BD81-8704716C8B84}"/>
          </ac:picMkLst>
        </pc:picChg>
        <pc:picChg chg="add mod">
          <ac:chgData name="Park Haesun" userId="822579d69d2dc3b5" providerId="LiveId" clId="{80B30579-51AB-A24C-A569-A944BB963513}" dt="2021-01-08T05:40:43.276" v="132" actId="1076"/>
          <ac:picMkLst>
            <pc:docMk/>
            <pc:sldMk cId="115310551" sldId="278"/>
            <ac:picMk id="4" creationId="{4020A9BF-C02B-164A-9FC7-7043387181CC}"/>
          </ac:picMkLst>
        </pc:picChg>
        <pc:picChg chg="add mod">
          <ac:chgData name="Park Haesun" userId="822579d69d2dc3b5" providerId="LiveId" clId="{80B30579-51AB-A24C-A569-A944BB963513}" dt="2021-01-08T05:40:44.693" v="133" actId="1076"/>
          <ac:picMkLst>
            <pc:docMk/>
            <pc:sldMk cId="115310551" sldId="278"/>
            <ac:picMk id="5" creationId="{EE75554E-A35C-6E4D-9C83-F18ECA5FDD88}"/>
          </ac:picMkLst>
        </pc:picChg>
      </pc:sldChg>
      <pc:sldChg chg="addSp delSp modSp mod modNotesTx">
        <pc:chgData name="Park Haesun" userId="822579d69d2dc3b5" providerId="LiveId" clId="{80B30579-51AB-A24C-A569-A944BB963513}" dt="2021-01-08T11:47:11.495" v="8372" actId="20577"/>
        <pc:sldMkLst>
          <pc:docMk/>
          <pc:sldMk cId="2822711904" sldId="279"/>
        </pc:sldMkLst>
        <pc:spChg chg="add mod">
          <ac:chgData name="Park Haesun" userId="822579d69d2dc3b5" providerId="LiveId" clId="{80B30579-51AB-A24C-A569-A944BB963513}" dt="2021-01-08T11:28:49.779" v="5636" actId="1035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80B30579-51AB-A24C-A569-A944BB963513}" dt="2021-01-08T05:43:03.461" v="270" actId="20577"/>
          <ac:spMkLst>
            <pc:docMk/>
            <pc:sldMk cId="2822711904" sldId="279"/>
            <ac:spMk id="6" creationId="{2BC1DC6C-7B73-EF4F-BBB2-34E71069643C}"/>
          </ac:spMkLst>
        </pc:spChg>
        <pc:spChg chg="add mod">
          <ac:chgData name="Park Haesun" userId="822579d69d2dc3b5" providerId="LiveId" clId="{80B30579-51AB-A24C-A569-A944BB963513}" dt="2021-01-08T07:10:49.541" v="5317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80B30579-51AB-A24C-A569-A944BB963513}" dt="2021-01-08T05:45:43.287" v="276" actId="1076"/>
          <ac:picMkLst>
            <pc:docMk/>
            <pc:sldMk cId="2822711904" sldId="279"/>
            <ac:picMk id="2" creationId="{AC5C4E0F-6EA2-FD46-AD8B-34F39FB4CEDC}"/>
          </ac:picMkLst>
        </pc:picChg>
        <pc:picChg chg="add mod">
          <ac:chgData name="Park Haesun" userId="822579d69d2dc3b5" providerId="LiveId" clId="{80B30579-51AB-A24C-A569-A944BB963513}" dt="2021-01-08T05:45:36.634" v="275" actId="1076"/>
          <ac:picMkLst>
            <pc:docMk/>
            <pc:sldMk cId="2822711904" sldId="279"/>
            <ac:picMk id="3" creationId="{A7D1D315-95D0-554C-BDDB-7252A982149A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5" creationId="{19BF931A-92B1-214D-A029-BE41DC4D176C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6" creationId="{E07668DB-4665-204F-859F-3A6884525C03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8" creationId="{00FCE71A-9054-CB4A-86E1-53FFFD9CDCE3}"/>
          </ac:picMkLst>
        </pc:picChg>
      </pc:sldChg>
      <pc:sldChg chg="addSp delSp modSp mod modNotesTx">
        <pc:chgData name="Park Haesun" userId="822579d69d2dc3b5" providerId="LiveId" clId="{80B30579-51AB-A24C-A569-A944BB963513}" dt="2021-01-08T12:38:27.554" v="21095" actId="20577"/>
        <pc:sldMkLst>
          <pc:docMk/>
          <pc:sldMk cId="3009426724" sldId="280"/>
        </pc:sldMkLst>
        <pc:spChg chg="mod">
          <ac:chgData name="Park Haesun" userId="822579d69d2dc3b5" providerId="LiveId" clId="{80B30579-51AB-A24C-A569-A944BB963513}" dt="2021-01-08T06:09:51.025" v="573" actId="20577"/>
          <ac:spMkLst>
            <pc:docMk/>
            <pc:sldMk cId="3009426724" sldId="280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23.026" v="5341" actId="20577"/>
          <ac:spMkLst>
            <pc:docMk/>
            <pc:sldMk cId="3009426724" sldId="280"/>
            <ac:spMk id="6" creationId="{322602FA-EE70-2241-A9FA-065C90B3DE9D}"/>
          </ac:spMkLst>
        </pc:spChg>
        <pc:picChg chg="del">
          <ac:chgData name="Park Haesun" userId="822579d69d2dc3b5" providerId="LiveId" clId="{80B30579-51AB-A24C-A569-A944BB963513}" dt="2021-01-08T06:09:48.059" v="565" actId="478"/>
          <ac:picMkLst>
            <pc:docMk/>
            <pc:sldMk cId="3009426724" sldId="280"/>
            <ac:picMk id="3" creationId="{A0C8F46A-777F-7447-AB33-8AC6F6376A51}"/>
          </ac:picMkLst>
        </pc:picChg>
        <pc:picChg chg="add mod modCrop">
          <ac:chgData name="Park Haesun" userId="822579d69d2dc3b5" providerId="LiveId" clId="{80B30579-51AB-A24C-A569-A944BB963513}" dt="2021-01-08T06:13:33.171" v="655" actId="1037"/>
          <ac:picMkLst>
            <pc:docMk/>
            <pc:sldMk cId="3009426724" sldId="280"/>
            <ac:picMk id="4" creationId="{C58FF296-EFD5-F54C-A2FD-F8215FF5358C}"/>
          </ac:picMkLst>
        </pc:picChg>
        <pc:picChg chg="add mod">
          <ac:chgData name="Park Haesun" userId="822579d69d2dc3b5" providerId="LiveId" clId="{80B30579-51AB-A24C-A569-A944BB963513}" dt="2021-01-08T06:13:29.214" v="643" actId="103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80B30579-51AB-A24C-A569-A944BB963513}" dt="2021-01-08T06:13:35.447" v="656" actId="1076"/>
          <ac:picMkLst>
            <pc:docMk/>
            <pc:sldMk cId="3009426724" sldId="280"/>
            <ac:picMk id="1026" creationId="{5AC3A363-5825-7049-81B1-343405972F41}"/>
          </ac:picMkLst>
        </pc:picChg>
        <pc:picChg chg="del">
          <ac:chgData name="Park Haesun" userId="822579d69d2dc3b5" providerId="LiveId" clId="{80B30579-51AB-A24C-A569-A944BB963513}" dt="2021-01-08T06:09:48.652" v="566" actId="478"/>
          <ac:picMkLst>
            <pc:docMk/>
            <pc:sldMk cId="3009426724" sldId="280"/>
            <ac:picMk id="3074" creationId="{2FF61831-4CB5-F44D-ACE0-39E8A5DE7018}"/>
          </ac:picMkLst>
        </pc:picChg>
      </pc:sldChg>
      <pc:sldChg chg="delSp new mod ord">
        <pc:chgData name="Park Haesun" userId="822579d69d2dc3b5" providerId="LiveId" clId="{80B30579-51AB-A24C-A569-A944BB963513}" dt="2021-01-08T02:59:31.125" v="11" actId="478"/>
        <pc:sldMkLst>
          <pc:docMk/>
          <pc:sldMk cId="1514788996" sldId="281"/>
        </pc:sldMkLst>
        <pc:spChg chg="del">
          <ac:chgData name="Park Haesun" userId="822579d69d2dc3b5" providerId="LiveId" clId="{80B30579-51AB-A24C-A569-A944BB963513}" dt="2021-01-08T02:59:31.125" v="11" actId="478"/>
          <ac:spMkLst>
            <pc:docMk/>
            <pc:sldMk cId="1514788996" sldId="281"/>
            <ac:spMk id="2" creationId="{1CE68BD7-50E2-DB43-9B93-305E402505AF}"/>
          </ac:spMkLst>
        </pc:spChg>
      </pc:sldChg>
      <pc:sldChg chg="addSp delSp modSp add mod ord modNotesTx">
        <pc:chgData name="Park Haesun" userId="822579d69d2dc3b5" providerId="LiveId" clId="{80B30579-51AB-A24C-A569-A944BB963513}" dt="2021-01-08T12:46:38.435" v="22878" actId="20577"/>
        <pc:sldMkLst>
          <pc:docMk/>
          <pc:sldMk cId="3510122102" sldId="282"/>
        </pc:sldMkLst>
        <pc:spChg chg="mod">
          <ac:chgData name="Park Haesun" userId="822579d69d2dc3b5" providerId="LiveId" clId="{80B30579-51AB-A24C-A569-A944BB963513}" dt="2021-01-08T06:14:04.246" v="665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80B30579-51AB-A24C-A569-A944BB963513}" dt="2021-01-08T06:15:06.506" v="676"/>
          <ac:spMkLst>
            <pc:docMk/>
            <pc:sldMk cId="3510122102" sldId="282"/>
            <ac:spMk id="5" creationId="{21F9C642-2478-FB40-8599-2FC89EDC4D15}"/>
          </ac:spMkLst>
        </pc:spChg>
        <pc:spChg chg="add mod">
          <ac:chgData name="Park Haesun" userId="822579d69d2dc3b5" providerId="LiveId" clId="{80B30579-51AB-A24C-A569-A944BB963513}" dt="2021-01-08T07:12:33.044" v="5346" actId="20577"/>
          <ac:spMkLst>
            <pc:docMk/>
            <pc:sldMk cId="3510122102" sldId="282"/>
            <ac:spMk id="7" creationId="{24111102-A6F2-6D4C-BB2E-0A79E6777354}"/>
          </ac:spMkLst>
        </pc:spChg>
        <pc:picChg chg="del">
          <ac:chgData name="Park Haesun" userId="822579d69d2dc3b5" providerId="LiveId" clId="{80B30579-51AB-A24C-A569-A944BB963513}" dt="2021-01-08T06:14:05.835" v="666" actId="478"/>
          <ac:picMkLst>
            <pc:docMk/>
            <pc:sldMk cId="3510122102" sldId="282"/>
            <ac:picMk id="3" creationId="{75C69503-0ED3-F848-8655-7EDAB3A5BCE6}"/>
          </ac:picMkLst>
        </pc:picChg>
        <pc:picChg chg="add mod">
          <ac:chgData name="Park Haesun" userId="822579d69d2dc3b5" providerId="LiveId" clId="{80B30579-51AB-A24C-A569-A944BB963513}" dt="2021-01-08T06:16:05.650" v="682" actId="1076"/>
          <ac:picMkLst>
            <pc:docMk/>
            <pc:sldMk cId="3510122102" sldId="282"/>
            <ac:picMk id="4" creationId="{7C474F0A-518B-D542-AE3E-7C24D70D867F}"/>
          </ac:picMkLst>
        </pc:picChg>
        <pc:picChg chg="add mod">
          <ac:chgData name="Park Haesun" userId="822579d69d2dc3b5" providerId="LiveId" clId="{80B30579-51AB-A24C-A569-A944BB963513}" dt="2021-01-08T06:16:28.613" v="687" actId="1076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80B30579-51AB-A24C-A569-A944BB963513}" dt="2021-01-08T06:16:26.981" v="686" actId="1076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2021-04-06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>
              <a:sym typeface="Wingdings" pitchFamily="2" charset="2"/>
            </a:endParaRPr>
          </a:p>
          <a:p>
            <a:endParaRPr kumimoji="1" lang="en-US" altLang="ko-KR" sz="1600">
              <a:sym typeface="Wingdings" pitchFamily="2" charset="2"/>
            </a:endParaRPr>
          </a:p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381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137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2021-04-06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l-ko.kr/homl2/tools_pandas.html" TargetMode="External"/><Relationship Id="rId5" Type="http://schemas.openxmlformats.org/officeDocument/2006/relationships/hyperlink" Target="http://ml-ko.kr/homl2/tools_numpy.html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+mn-ea"/>
              </a:rPr>
              <a:t>03-3</a:t>
            </a:r>
            <a:r>
              <a:rPr kumimoji="1" lang="ko-KR" altLang="en-US" sz="2000" b="1">
                <a:latin typeface="+mn-ea"/>
              </a:rPr>
              <a:t> 특성 공학과 규제</a:t>
            </a:r>
            <a:endParaRPr kumimoji="1" lang="en-US" altLang="x-none" sz="1600" b="1">
              <a:latin typeface="+mn-ea"/>
            </a:endParaRPr>
          </a:p>
          <a:p>
            <a:r>
              <a:rPr kumimoji="1" lang="ko-KR" altLang="en-US" sz="1600">
                <a:latin typeface="+mn-ea"/>
              </a:rPr>
              <a:t>박해선</a:t>
            </a:r>
            <a:endParaRPr kumimoji="1" lang="x-none" altLang="en-US" sz="160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릿지 회귀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69503-0ED3-F848-8655-7EDAB3A5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24" y="2272938"/>
            <a:ext cx="6292352" cy="286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E1F951-042C-F24B-93B0-609F7DE4B5EC}"/>
              </a:ext>
            </a:extLst>
          </p:cNvPr>
          <p:cNvSpPr txBox="1"/>
          <p:nvPr/>
        </p:nvSpPr>
        <p:spPr>
          <a:xfrm>
            <a:off x="289662" y="629282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P160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적절한 규제 강도 찾기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FF296-EFD5-F54C-A2FD-F8215FF53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90"/>
          <a:stretch/>
        </p:blipFill>
        <p:spPr>
          <a:xfrm>
            <a:off x="365757" y="1680756"/>
            <a:ext cx="7289075" cy="36066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C3A363-5825-7049-81B1-34340597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30" y="1659551"/>
            <a:ext cx="4356216" cy="2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D30A1B-369A-B54F-9186-C65DC8DC3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327" y="4789713"/>
            <a:ext cx="5694916" cy="184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602FA-EE70-2241-A9FA-065C90B3DE9D}"/>
              </a:ext>
            </a:extLst>
          </p:cNvPr>
          <p:cNvSpPr txBox="1"/>
          <p:nvPr/>
        </p:nvSpPr>
        <p:spPr>
          <a:xfrm>
            <a:off x="289662" y="629282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42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라쏘 회귀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74F0A-518B-D542-AE3E-7C24D70D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1" y="1690688"/>
            <a:ext cx="5322114" cy="25419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F7BA512-D229-B04B-8582-283818E7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22" y="1549804"/>
            <a:ext cx="4061861" cy="27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15BC43-40C6-3F4E-B3CE-1109CEDDB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54" y="4232593"/>
            <a:ext cx="5260521" cy="2384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11102-A6F2-6D4C-BB2E-0A79E6777354}"/>
              </a:ext>
            </a:extLst>
          </p:cNvPr>
          <p:cNvSpPr txBox="1"/>
          <p:nvPr/>
        </p:nvSpPr>
        <p:spPr>
          <a:xfrm>
            <a:off x="289662" y="629282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P163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12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34A0AA0-0DCF-8445-8151-488D0087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39" y="3744686"/>
            <a:ext cx="2570445" cy="28989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99C511-4447-6D49-9694-40575E00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3038"/>
            <a:ext cx="2705739" cy="224164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B61B503-E583-9F46-8042-D71950C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90" y="1734786"/>
            <a:ext cx="3020043" cy="19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DD2E59-4934-814F-BA1A-A513EC87B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282" y="1623116"/>
            <a:ext cx="3216278" cy="2241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C16E16-2ECD-6946-AC5F-3FE21AB81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040" y="4006172"/>
            <a:ext cx="4838700" cy="2426659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7147233-2282-3B4C-92E9-41A8DF6B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73" y="4097968"/>
            <a:ext cx="3587027" cy="2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다중 회귀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0A9BF-C02B-164A-9FC7-70433871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2569210"/>
            <a:ext cx="320040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5554E-A35C-6E4D-9C83-F18ECA5F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17" y="2429510"/>
            <a:ext cx="6591300" cy="2273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A2D95-52E6-2C4B-9CEA-74CB2F5DCEF7}"/>
              </a:ext>
            </a:extLst>
          </p:cNvPr>
          <p:cNvSpPr txBox="1"/>
          <p:nvPr/>
        </p:nvSpPr>
        <p:spPr>
          <a:xfrm>
            <a:off x="289662" y="629282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51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판다스로 데이터 준비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5C4E0F-6EA2-FD46-AD8B-34F39FB4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573530"/>
            <a:ext cx="6819900" cy="224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D1D315-95D0-554C-BDDB-7252A982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43" y="3544870"/>
            <a:ext cx="5399314" cy="30775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480711-27C0-5941-ACA4-8E7AD3D3F465}"/>
              </a:ext>
            </a:extLst>
          </p:cNvPr>
          <p:cNvSpPr/>
          <p:nvPr/>
        </p:nvSpPr>
        <p:spPr>
          <a:xfrm>
            <a:off x="7094681" y="5923518"/>
            <a:ext cx="4912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sz="1400"/>
              <a:t>넘파이</a:t>
            </a:r>
            <a:r>
              <a:rPr lang="ko-KR" altLang="en-US" sz="1400"/>
              <a:t> 튜토리얼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x-none" altLang="en-US" sz="1400">
                <a:hlinkClick r:id="rId5"/>
              </a:rPr>
              <a:t>http://ml-ko.kr/homl2/tools_numpy.html</a:t>
            </a:r>
            <a:endParaRPr lang="en-US" altLang="x-none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판다스 튜토리얼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r>
              <a:rPr lang="en" altLang="x-none" sz="1400">
                <a:hlinkClick r:id="rId6"/>
              </a:rPr>
              <a:t>http://ml-ko.kr/homl2/tools_pandas.html</a:t>
            </a:r>
            <a:endParaRPr lang="en" altLang="x-non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52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다항 특성 만들기</a:t>
            </a:r>
            <a:endParaRPr kumimoji="1" lang="x-none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5B8320-54E6-C541-9D62-93D39AD0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35" y="2303120"/>
            <a:ext cx="7325648" cy="2548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54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/>
              <a:t>LinearRegression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D0FAE6-1583-484B-9DD1-2AC6B348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90"/>
          <a:stretch/>
        </p:blipFill>
        <p:spPr>
          <a:xfrm>
            <a:off x="462340" y="2172383"/>
            <a:ext cx="5076314" cy="3128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3BA711-05A1-DF4D-A2B0-AC1F5839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35" y="2172383"/>
            <a:ext cx="5950825" cy="2589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56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더 많은 특성 만들기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5A4CB5-BDF6-6044-8E13-8C1F9514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" y="1872344"/>
            <a:ext cx="6806612" cy="41235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636785-8AA2-C341-A06A-4C57BB47D0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9" r="7451"/>
          <a:stretch/>
        </p:blipFill>
        <p:spPr>
          <a:xfrm>
            <a:off x="5882620" y="3683355"/>
            <a:ext cx="6021998" cy="2474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D9DC0-261E-F245-9048-89B973F4169A}"/>
              </a:ext>
            </a:extLst>
          </p:cNvPr>
          <p:cNvSpPr txBox="1"/>
          <p:nvPr/>
        </p:nvSpPr>
        <p:spPr>
          <a:xfrm>
            <a:off x="289662" y="629282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57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규제 전에 표준화</a:t>
            </a:r>
            <a:endParaRPr kumimoji="1" lang="x-none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55EC3-332A-E942-95F5-3B7F87E7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91" y="2475705"/>
            <a:ext cx="6723018" cy="223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86556-04E7-B246-B9BD-D06598A97C29}"/>
              </a:ext>
            </a:extLst>
          </p:cNvPr>
          <p:cNvSpPr txBox="1"/>
          <p:nvPr/>
        </p:nvSpPr>
        <p:spPr>
          <a:xfrm>
            <a:off x="289662" y="629282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59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87</Words>
  <Application>Microsoft Office PowerPoint</Application>
  <PresentationFormat>와이드스크린</PresentationFormat>
  <Paragraphs>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Nanum Brush Script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지난 시간에…</vt:lpstr>
      <vt:lpstr>다중 회귀</vt:lpstr>
      <vt:lpstr>판다스로 데이터 준비</vt:lpstr>
      <vt:lpstr>PowerPoint 프레젠테이션</vt:lpstr>
      <vt:lpstr>LinearRegression</vt:lpstr>
      <vt:lpstr>더 많은 특성 만들기</vt:lpstr>
      <vt:lpstr>규제 전에 표준화</vt:lpstr>
      <vt:lpstr>릿지 회귀</vt:lpstr>
      <vt:lpstr>적절한 규제 강도 찾기</vt:lpstr>
      <vt:lpstr>라쏘 회귀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김남현</cp:lastModifiedBy>
  <cp:revision>3</cp:revision>
  <cp:lastPrinted>2020-12-17T16:54:35Z</cp:lastPrinted>
  <dcterms:created xsi:type="dcterms:W3CDTF">2020-12-17T16:43:48Z</dcterms:created>
  <dcterms:modified xsi:type="dcterms:W3CDTF">2021-04-06T03:04:46Z</dcterms:modified>
</cp:coreProperties>
</file>