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357" r:id="rId3"/>
    <p:sldId id="2358" r:id="rId4"/>
    <p:sldId id="2402" r:id="rId5"/>
    <p:sldId id="2403" r:id="rId6"/>
    <p:sldId id="2404" r:id="rId7"/>
    <p:sldId id="2405" r:id="rId8"/>
    <p:sldId id="2406" r:id="rId9"/>
    <p:sldId id="2407" r:id="rId10"/>
    <p:sldId id="2408" r:id="rId11"/>
    <p:sldId id="2409" r:id="rId12"/>
    <p:sldId id="2410" r:id="rId13"/>
    <p:sldId id="2411" r:id="rId14"/>
    <p:sldId id="2412" r:id="rId15"/>
    <p:sldId id="2413" r:id="rId16"/>
    <p:sldId id="2414" r:id="rId17"/>
    <p:sldId id="2415" r:id="rId18"/>
    <p:sldId id="2416" r:id="rId19"/>
    <p:sldId id="2417" r:id="rId20"/>
    <p:sldId id="2418" r:id="rId21"/>
    <p:sldId id="2419" r:id="rId22"/>
    <p:sldId id="2420" r:id="rId23"/>
    <p:sldId id="2421" r:id="rId24"/>
    <p:sldId id="2422" r:id="rId25"/>
    <p:sldId id="2423" r:id="rId26"/>
    <p:sldId id="2424" r:id="rId27"/>
    <p:sldId id="2425" r:id="rId28"/>
    <p:sldId id="2426" r:id="rId29"/>
    <p:sldId id="2401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6F000"/>
    <a:srgbClr val="D1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9883" autoAdjust="0"/>
  </p:normalViewPr>
  <p:slideViewPr>
    <p:cSldViewPr>
      <p:cViewPr varScale="1">
        <p:scale>
          <a:sx n="101" d="100"/>
          <a:sy n="101" d="100"/>
        </p:scale>
        <p:origin x="17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6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316B-9588-4A2A-A7AF-990E4F722B73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D9456-46BA-4817-A06A-45D49D86F6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4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7227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852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791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437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3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33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5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13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8" name="Rectangle 13"/>
          <p:cNvSpPr txBox="1">
            <a:spLocks noChangeArrowheads="1"/>
          </p:cNvSpPr>
          <p:nvPr userDrawn="1"/>
        </p:nvSpPr>
        <p:spPr>
          <a:xfrm>
            <a:off x="-163436" y="6619939"/>
            <a:ext cx="530226" cy="219075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1E380D-FBFC-4858-B7B5-67A3E781274D}" type="slidenum"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11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91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D5177-38E6-4C0E-B57D-5F87BC648D1A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C7E875-05D3-4052-8EA3-E770074115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F59B1F3-F19E-4C10-8D8E-D6E832A9FBAD}" type="datetimeFigureOut">
              <a:rPr lang="ko-KR" altLang="en-US" smtClean="0"/>
              <a:pPr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7606BAC9-698F-4115-89B5-0510E1F281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867856" y="6555354"/>
            <a:ext cx="865711" cy="289950"/>
          </a:xfrm>
          <a:prstGeom prst="rect">
            <a:avLst/>
          </a:prstGeom>
        </p:spPr>
        <p:txBody>
          <a:bodyPr lIns="122135" tIns="61067" rIns="122135" bIns="61067"/>
          <a:lstStyle>
            <a:lvl1pPr>
              <a:defRPr sz="1200"/>
            </a:lvl1pPr>
          </a:lstStyle>
          <a:p>
            <a:fld id="{ACC95E6A-E9F7-4698-991D-565B3430AB04}" type="slidenum">
              <a:rPr lang="ko-KR" altLang="en-US" smtClean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/>
              <a:t>‹#›</a:t>
            </a:fld>
            <a:endParaRPr lang="ko-KR" altLang="en-US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48208" y="6685055"/>
            <a:ext cx="0" cy="8851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93">
            <a:extLst>
              <a:ext uri="{FF2B5EF4-FFF2-40B4-BE49-F238E27FC236}">
                <a16:creationId xmlns:a16="http://schemas.microsoft.com/office/drawing/2014/main" id="{A858957B-B801-46B9-BA1D-5266B745BBC3}"/>
              </a:ext>
            </a:extLst>
          </p:cNvPr>
          <p:cNvSpPr/>
          <p:nvPr userDrawn="1"/>
        </p:nvSpPr>
        <p:spPr>
          <a:xfrm>
            <a:off x="86298" y="6478919"/>
            <a:ext cx="9000649" cy="45708"/>
          </a:xfrm>
          <a:prstGeom prst="roundRect">
            <a:avLst>
              <a:gd name="adj" fmla="val 493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846" tIns="40424" rIns="80846" bIns="40424" rtlCol="0" anchor="ctr"/>
          <a:lstStyle/>
          <a:p>
            <a:pPr algn="ctr"/>
            <a:endParaRPr lang="ko-KR" altLang="en-US" sz="190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2E27B74-528A-4881-A10C-40F7CF76DF14}"/>
              </a:ext>
            </a:extLst>
          </p:cNvPr>
          <p:cNvSpPr/>
          <p:nvPr userDrawn="1"/>
        </p:nvSpPr>
        <p:spPr>
          <a:xfrm>
            <a:off x="1216716" y="245506"/>
            <a:ext cx="7927284" cy="576065"/>
          </a:xfrm>
          <a:prstGeom prst="rect">
            <a:avLst/>
          </a:prstGeom>
          <a:gradFill>
            <a:gsLst>
              <a:gs pos="0">
                <a:schemeClr val="bg1"/>
              </a:gs>
              <a:gs pos="72000">
                <a:schemeClr val="bg1">
                  <a:lumMod val="9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35" tIns="61067" rIns="122135" bIns="61067"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98DBD813-07C3-4541-937C-A4977468F466}"/>
              </a:ext>
            </a:extLst>
          </p:cNvPr>
          <p:cNvSpPr/>
          <p:nvPr userDrawn="1"/>
        </p:nvSpPr>
        <p:spPr>
          <a:xfrm rot="5400000">
            <a:off x="-55591" y="41272"/>
            <a:ext cx="1067074" cy="984536"/>
          </a:xfrm>
          <a:prstGeom prst="triangle">
            <a:avLst/>
          </a:prstGeom>
          <a:solidFill>
            <a:srgbClr val="BDD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35" tIns="61067" rIns="122135" bIns="61067" rtlCol="0" anchor="ctr"/>
          <a:lstStyle/>
          <a:p>
            <a:pPr algn="ctr"/>
            <a:endParaRPr lang="ko-KR" altLang="en-US" sz="1500" dirty="0"/>
          </a:p>
        </p:txBody>
      </p:sp>
      <p:sp>
        <p:nvSpPr>
          <p:cNvPr id="12" name="육각형 11">
            <a:extLst>
              <a:ext uri="{FF2B5EF4-FFF2-40B4-BE49-F238E27FC236}">
                <a16:creationId xmlns:a16="http://schemas.microsoft.com/office/drawing/2014/main" id="{4387E113-9070-4750-BB1C-4A1C48B4DD80}"/>
              </a:ext>
            </a:extLst>
          </p:cNvPr>
          <p:cNvSpPr/>
          <p:nvPr userDrawn="1"/>
        </p:nvSpPr>
        <p:spPr>
          <a:xfrm rot="5400000">
            <a:off x="534838" y="41272"/>
            <a:ext cx="788707" cy="984537"/>
          </a:xfrm>
          <a:prstGeom prst="hexagon">
            <a:avLst>
              <a:gd name="adj" fmla="val 13910"/>
              <a:gd name="vf" fmla="val 115470"/>
            </a:avLst>
          </a:prstGeom>
          <a:solidFill>
            <a:srgbClr val="298E7A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135" tIns="61067" rIns="122135" bIns="61067" rtlCol="0" anchor="ctr"/>
          <a:lstStyle/>
          <a:p>
            <a:pPr algn="ctr"/>
            <a:endParaRPr lang="ko-KR" altLang="en-US" sz="15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C18FDB3-3594-4836-BA20-39AE3BBFD11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9512" y="6631858"/>
            <a:ext cx="635308" cy="1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395536" y="2132856"/>
            <a:ext cx="83529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+mj-cs"/>
              </a:rPr>
              <a:t>SQL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+mj-cs"/>
              </a:rPr>
              <a:t> </a:t>
            </a:r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+mj-cs"/>
              </a:rPr>
              <a:t>–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+mj-cs"/>
              </a:rPr>
              <a:t> </a:t>
            </a:r>
            <a:r>
              <a:rPr lang="en-US" altLang="ko-K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+mj-cs"/>
              </a:rPr>
              <a:t>MySQL</a:t>
            </a:r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  <a:cs typeface="+mj-cs"/>
              </a:rPr>
              <a:t> 설치</a:t>
            </a:r>
            <a:endParaRPr kumimoji="0" lang="ko-KR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80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C7B0B-9249-46EB-B43D-896FA0E8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8" y="1977518"/>
            <a:ext cx="6032487" cy="454544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32ADC-A5C2-403D-83CD-6E2547AE035B}"/>
              </a:ext>
            </a:extLst>
          </p:cNvPr>
          <p:cNvSpPr/>
          <p:nvPr/>
        </p:nvSpPr>
        <p:spPr>
          <a:xfrm>
            <a:off x="5796136" y="6121313"/>
            <a:ext cx="792089" cy="42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87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C7B0B-9249-46EB-B43D-896FA0E8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68" y="1977518"/>
            <a:ext cx="6032487" cy="454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3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131BF1-91F0-407A-BBBC-BFE1A6575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7518"/>
            <a:ext cx="5832648" cy="44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926A26-B937-4D9F-8E80-A5B13B62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23577"/>
            <a:ext cx="5904656" cy="44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50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9F0098-426B-44F2-92B4-5733E2DC9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91235"/>
            <a:ext cx="5904656" cy="44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1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580EE-3108-42F4-9596-34031B0A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977890"/>
            <a:ext cx="5904656" cy="44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7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7036C6-35B8-46D9-BDC3-D08097134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844824"/>
            <a:ext cx="6283635" cy="47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61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209A1D-6AA1-4642-9428-15D3986DF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39925"/>
            <a:ext cx="6048672" cy="45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6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2A0CF7-B25F-472C-8ED1-75CF1DF0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82788"/>
            <a:ext cx="6048672" cy="45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64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A16719-6DA8-408C-90A1-EA5CDC32F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7" y="1977518"/>
            <a:ext cx="6048672" cy="45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6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Download MySQL Installer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Download MySQL Installer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64596-8486-4E7F-A0A3-7DF1FE28B985}"/>
              </a:ext>
            </a:extLst>
          </p:cNvPr>
          <p:cNvSpPr txBox="1"/>
          <p:nvPr/>
        </p:nvSpPr>
        <p:spPr>
          <a:xfrm>
            <a:off x="4475376" y="6539359"/>
            <a:ext cx="4652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https://dev.mysql.com/downloads/installer/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FA77F6-EA9C-48C5-B5E5-844036D75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5" y="1977518"/>
            <a:ext cx="6942621" cy="45028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04565F-CAEE-463C-A365-F949A30EE691}"/>
              </a:ext>
            </a:extLst>
          </p:cNvPr>
          <p:cNvSpPr/>
          <p:nvPr/>
        </p:nvSpPr>
        <p:spPr>
          <a:xfrm>
            <a:off x="6948264" y="5229200"/>
            <a:ext cx="72008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A25732-B405-47EE-98A4-0A0E246CF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938252"/>
            <a:ext cx="5959303" cy="451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83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Product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EB6A4D-50D5-4117-B501-3736A2E86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77518"/>
            <a:ext cx="5929891" cy="4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Connect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To Server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0C1BA9-086D-4027-9BCE-3CF7168CA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56347"/>
            <a:ext cx="5852698" cy="439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47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Connect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To Server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FECC5B-51F3-4DB4-BA71-3DFC295C0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58654"/>
            <a:ext cx="5927828" cy="446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46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Apply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186209-2ED5-4681-898B-ED56797B3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77518"/>
            <a:ext cx="5917439" cy="44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Apply Configuration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B220B2-B1D4-4B62-94E9-0C6676591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03388"/>
            <a:ext cx="5904656" cy="44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31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Installation Complete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42CFA1-A248-40ED-ABDD-511E3E467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55131"/>
            <a:ext cx="6048672" cy="45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6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sample database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MySQL sample database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다운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sample database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A702B9-D420-400A-A613-3A2BD9FFC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2058654"/>
            <a:ext cx="4980963" cy="439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EAEC4E-37E1-4114-A3FC-9B231E2495ED}"/>
              </a:ext>
            </a:extLst>
          </p:cNvPr>
          <p:cNvSpPr txBox="1"/>
          <p:nvPr/>
        </p:nvSpPr>
        <p:spPr>
          <a:xfrm>
            <a:off x="3492714" y="6523611"/>
            <a:ext cx="5688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https://www.mysqltutorial.org/mysql-sample-database.aspx</a:t>
            </a:r>
          </a:p>
        </p:txBody>
      </p:sp>
    </p:spTree>
    <p:extLst>
      <p:ext uri="{BB962C8B-B14F-4D97-AF65-F5344CB8AC3E}">
        <p14:creationId xmlns:p14="http://schemas.microsoft.com/office/powerpoint/2010/main" val="88820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정리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318728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MySQL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설치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정리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F917-070B-4AC2-A61E-73B160D5FE79}"/>
              </a:ext>
            </a:extLst>
          </p:cNvPr>
          <p:cNvSpPr txBox="1"/>
          <p:nvPr/>
        </p:nvSpPr>
        <p:spPr>
          <a:xfrm>
            <a:off x="899592" y="2132856"/>
            <a:ext cx="756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https://www.mysqltutorial.org/mysql-sample-database.aspx</a:t>
            </a:r>
          </a:p>
        </p:txBody>
      </p:sp>
    </p:spTree>
    <p:extLst>
      <p:ext uri="{BB962C8B-B14F-4D97-AF65-F5344CB8AC3E}">
        <p14:creationId xmlns:p14="http://schemas.microsoft.com/office/powerpoint/2010/main" val="160882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Download MySQL Installer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Download MySQL Installer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64596-8486-4E7F-A0A3-7DF1FE28B985}"/>
              </a:ext>
            </a:extLst>
          </p:cNvPr>
          <p:cNvSpPr txBox="1"/>
          <p:nvPr/>
        </p:nvSpPr>
        <p:spPr>
          <a:xfrm>
            <a:off x="4475376" y="6539359"/>
            <a:ext cx="4652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https://dev.mysql.com/downloads/installer/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8D47D-19ED-439E-AAB3-46C35495E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31641"/>
            <a:ext cx="5400600" cy="44652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35A843-BE29-44F2-A993-3F3248129E29}"/>
              </a:ext>
            </a:extLst>
          </p:cNvPr>
          <p:cNvSpPr/>
          <p:nvPr/>
        </p:nvSpPr>
        <p:spPr>
          <a:xfrm>
            <a:off x="1259632" y="5229200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Developer Default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선택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MySQL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설치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3F633-E64C-42B3-83F7-3CBDB0096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30823"/>
            <a:ext cx="5873856" cy="44353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599ED2-C034-4A8F-9CD8-D1873D7ED1AF}"/>
              </a:ext>
            </a:extLst>
          </p:cNvPr>
          <p:cNvSpPr/>
          <p:nvPr/>
        </p:nvSpPr>
        <p:spPr>
          <a:xfrm>
            <a:off x="3054497" y="3114282"/>
            <a:ext cx="1656184" cy="5307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C02959-D31A-4E7B-848D-F025A17276EC}"/>
              </a:ext>
            </a:extLst>
          </p:cNvPr>
          <p:cNvSpPr/>
          <p:nvPr/>
        </p:nvSpPr>
        <p:spPr>
          <a:xfrm>
            <a:off x="5690220" y="6059385"/>
            <a:ext cx="792089" cy="42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51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Developer Default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선택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MySQL 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설치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60694-2230-4126-A2EF-63E8E6709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77518"/>
            <a:ext cx="5904656" cy="44851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32ADC-A5C2-403D-83CD-6E2547AE035B}"/>
              </a:ext>
            </a:extLst>
          </p:cNvPr>
          <p:cNvSpPr/>
          <p:nvPr/>
        </p:nvSpPr>
        <p:spPr>
          <a:xfrm>
            <a:off x="5724127" y="6059385"/>
            <a:ext cx="792089" cy="42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Check Requirements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81C3E-FB04-478F-B340-4CFE5265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77519"/>
            <a:ext cx="5976664" cy="45150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32ADC-A5C2-403D-83CD-6E2547AE035B}"/>
              </a:ext>
            </a:extLst>
          </p:cNvPr>
          <p:cNvSpPr/>
          <p:nvPr/>
        </p:nvSpPr>
        <p:spPr>
          <a:xfrm>
            <a:off x="5220072" y="6065204"/>
            <a:ext cx="792089" cy="42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Check Requirements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A81C3E-FB04-478F-B340-4CFE5265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77519"/>
            <a:ext cx="5976664" cy="45150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32ADC-A5C2-403D-83CD-6E2547AE035B}"/>
              </a:ext>
            </a:extLst>
          </p:cNvPr>
          <p:cNvSpPr/>
          <p:nvPr/>
        </p:nvSpPr>
        <p:spPr>
          <a:xfrm>
            <a:off x="5220072" y="6065204"/>
            <a:ext cx="792089" cy="42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2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Installation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9783F-13A9-4AF5-9816-76250F69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7993"/>
            <a:ext cx="6048415" cy="45670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32ADC-A5C2-403D-83CD-6E2547AE035B}"/>
              </a:ext>
            </a:extLst>
          </p:cNvPr>
          <p:cNvSpPr/>
          <p:nvPr/>
        </p:nvSpPr>
        <p:spPr>
          <a:xfrm>
            <a:off x="5508104" y="6094722"/>
            <a:ext cx="792089" cy="42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7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1"/>
          <p:cNvCxnSpPr/>
          <p:nvPr/>
        </p:nvCxnSpPr>
        <p:spPr bwMode="auto">
          <a:xfrm>
            <a:off x="248898" y="993306"/>
            <a:ext cx="8640000" cy="0"/>
          </a:xfrm>
          <a:prstGeom prst="line">
            <a:avLst/>
          </a:prstGeom>
          <a:ln w="38100">
            <a:solidFill>
              <a:srgbClr val="86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7"/>
          <p:cNvSpPr txBox="1">
            <a:spLocks/>
          </p:cNvSpPr>
          <p:nvPr/>
        </p:nvSpPr>
        <p:spPr bwMode="auto">
          <a:xfrm>
            <a:off x="257206" y="1052736"/>
            <a:ext cx="8743950" cy="56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10000"/>
              </a:spcAft>
              <a:buClr>
                <a:schemeClr val="tx1"/>
              </a:buClr>
              <a:buSzPct val="80000"/>
              <a:defRPr/>
            </a:pPr>
            <a:r>
              <a:rPr kumimoji="1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MySQL </a:t>
            </a:r>
            <a:r>
              <a:rPr kumimoji="1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맑은 고딕" pitchFamily="50" charset="-127"/>
              </a:rPr>
              <a:t>설치</a:t>
            </a:r>
            <a:endParaRPr kumimoji="1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uLnTx/>
              <a:uFillTx/>
              <a:latin typeface="Calibri" pitchFamily="34" charset="0"/>
              <a:ea typeface="맑은 고딕" pitchFamily="50" charset="-127"/>
            </a:endParaRPr>
          </a:p>
        </p:txBody>
      </p:sp>
      <p:sp>
        <p:nvSpPr>
          <p:cNvPr id="8" name="Tijdelijke aanduiding voor inhoud 3"/>
          <p:cNvSpPr>
            <a:spLocks noGrp="1"/>
          </p:cNvSpPr>
          <p:nvPr>
            <p:ph idx="1"/>
          </p:nvPr>
        </p:nvSpPr>
        <p:spPr>
          <a:xfrm>
            <a:off x="285720" y="1412777"/>
            <a:ext cx="8849922" cy="516673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</a:rPr>
              <a:t>Installation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1414" y="-171400"/>
            <a:ext cx="8715375" cy="1143000"/>
          </a:xfrm>
        </p:spPr>
        <p:txBody>
          <a:bodyPr anchor="b" anchorCtr="0">
            <a:noAutofit/>
          </a:bodyPr>
          <a:lstStyle/>
          <a:p>
            <a:pPr algn="l"/>
            <a:r>
              <a:rPr lang="en-US" altLang="ko-KR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MySQL </a:t>
            </a:r>
            <a:r>
              <a:rPr lang="ko-KR" altLang="en-US" sz="3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맑은 고딕" pitchFamily="50" charset="-127"/>
              </a:rPr>
              <a:t>설치</a:t>
            </a:r>
            <a:endParaRPr lang="en-US" altLang="ko-KR" sz="3400" b="1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19783F-13A9-4AF5-9816-76250F69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6558"/>
            <a:ext cx="6048415" cy="456701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32ADC-A5C2-403D-83CD-6E2547AE035B}"/>
              </a:ext>
            </a:extLst>
          </p:cNvPr>
          <p:cNvSpPr/>
          <p:nvPr/>
        </p:nvSpPr>
        <p:spPr>
          <a:xfrm>
            <a:off x="5508104" y="6094722"/>
            <a:ext cx="792089" cy="427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45590</TotalTime>
  <Words>220</Words>
  <Application>Microsoft Office PowerPoint</Application>
  <PresentationFormat>화면 슬라이드 쇼(4:3)</PresentationFormat>
  <Paragraphs>86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나눔고딕 ExtraBold</vt:lpstr>
      <vt:lpstr>맑은 고딕</vt:lpstr>
      <vt:lpstr>Arial</vt:lpstr>
      <vt:lpstr>Calibri</vt:lpstr>
      <vt:lpstr>Wingdings</vt:lpstr>
      <vt:lpstr>고구려 벽화</vt:lpstr>
      <vt:lpstr>디자인 사용자 지정</vt:lpstr>
      <vt:lpstr>PowerPoint 프레젠테이션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설치</vt:lpstr>
      <vt:lpstr>MySQL sample database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qoo</dc:creator>
  <cp:lastModifiedBy>bbobbee</cp:lastModifiedBy>
  <cp:revision>4057</cp:revision>
  <dcterms:created xsi:type="dcterms:W3CDTF">2015-01-25T23:32:57Z</dcterms:created>
  <dcterms:modified xsi:type="dcterms:W3CDTF">2021-08-27T01:32:59Z</dcterms:modified>
</cp:coreProperties>
</file>