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A66EFE-69A3-4B65-C2FD-ED5FEC65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595E91A-8EAF-0F37-BE64-30132B0EF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1499F1-E49D-3AD8-9B8D-43DF854C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3B40AD-09AC-0C2A-B29E-6373E97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6B56EF-736A-9C01-5320-B2F499A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0366D0-1904-8857-7218-8D67356F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2F49952-043F-67BD-9453-0F9BDD3D0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F889AC-ADE1-5C7F-1B8B-E13A609A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648274-9467-02F7-088C-22A33E56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ED3AD2-326E-10E5-EA88-A01C83C9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5FAA29A-FB22-09FD-BBF3-0BD6E315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F50D458-8EDA-993A-D292-0F9102386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6ABFB7-84CB-349C-E553-45BF941A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2AAFA2-0A76-1080-48F0-80C71EB1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52B0DF-C72F-682A-120F-B5292750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4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B3424-B00A-9AA0-6B7F-439402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02B927E-6596-00AA-93AE-ECB2E9DE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F1D173-3690-04A1-E047-E8E2E264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12ACBB-BD94-6905-C37F-4E9F843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6EC895-E20C-31E7-2AC9-EC151540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3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FCCBA5-BE72-CD34-B87E-ABC9E6F5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060F259-DD43-7DD4-F7A8-F4137434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6FBEFE-3B76-B38E-B478-0458C84A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483F8F-9F97-C646-5912-381B4A57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59147-7040-6C5B-4490-F914D87C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3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A63557-56BB-6F82-347C-4A3F4F19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E9FD73-FADB-AA40-0AC2-1F8D806B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10D749-0C25-F595-347B-D2859664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91FCF9-447C-6690-2B3F-0DBDE001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0188C4-CFE0-152D-2B3C-C42A690D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4E83CA-D9CD-CBF8-7D2C-A82D22A5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D01E95-6D68-8A17-A319-C3B1A48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2E6F05-B24F-F85C-97AA-5A716DF8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7E97C8-3598-0429-4770-FD530206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D6504D-0416-F2A1-504B-AAFC7AC7C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A696C45-7C0C-1BDF-9D13-82A4B3AF2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B61537-5A2F-FE30-B557-18CF6E68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A903A9B-8441-86A6-9357-76E069A8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7FE64F5-EFC9-9644-D334-18A7E489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4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078166-BAA7-597D-6F85-5C91EE23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15B7BC7-98E3-8EC9-7C09-3F57E5C9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2548F0B-529F-1C6A-F6A5-CDC29006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DA77DF9-C24E-A86E-8F80-410A0FCE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E494BF-7D3A-8BA0-9ED6-72726A26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85A626A-6012-D97F-C8CD-986011F1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3D75D2B-6506-D4DF-9E90-3486CDCD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7BA77E-3CAA-C707-5375-CAF08C9C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258DC4-778D-7154-591C-0A23DF61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924459-FA1B-4D5D-D14F-214AAC9B3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A7C5D9-8035-CF66-45F2-21A9835F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080CDA5-0978-65B0-0843-7921418A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08E3745-4145-3DB0-0B94-51A3945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237E01-3546-F460-A1EE-35008B18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4961942-99C2-B457-5169-936AF3BB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CC5F20C-3625-37DF-6FD0-9206869C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4BC44A3-8234-C83A-0856-FA7D0E4E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08A42D-4909-71BC-421C-7867D751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DF8218D-EE11-03B2-E3DE-FCFB0A9C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6F0A758-AB39-3DFD-9FF6-B71F5A92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8D8593E-FF19-3B1F-E1F3-05D8F76E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844A96-2094-17AD-4CE1-0BFCD243B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1A05-376C-4505-9DE8-8117D5D2EE9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236FE8-DBCC-3DD4-83BB-93B39B8E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C39C2D-6EB2-1677-6190-C6991492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7CDF-9528-4FD2-A26F-4B0C8FFBF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CAD207-150B-CF3A-BE64-EF6B629AA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r>
              <a:rPr lang="ko-KR" altLang="en-US" dirty="0"/>
              <a:t>설치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및 환경설정</a:t>
            </a:r>
          </a:p>
        </p:txBody>
      </p:sp>
    </p:spTree>
    <p:extLst>
      <p:ext uri="{BB962C8B-B14F-4D97-AF65-F5344CB8AC3E}">
        <p14:creationId xmlns:p14="http://schemas.microsoft.com/office/powerpoint/2010/main" val="64658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5B1F56-9685-0819-F3AE-3A948389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65" y="1521411"/>
            <a:ext cx="6168736" cy="48131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0580E8-6A7E-2282-14F0-6D60A02C7F50}"/>
              </a:ext>
            </a:extLst>
          </p:cNvPr>
          <p:cNvSpPr/>
          <p:nvPr/>
        </p:nvSpPr>
        <p:spPr>
          <a:xfrm>
            <a:off x="6096000" y="5750916"/>
            <a:ext cx="1686791" cy="583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3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462BF8-9743-D319-29EF-B9BEBA4C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58707"/>
            <a:ext cx="4791075" cy="37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18C349D-5B51-5F9C-5087-17A4DF66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8707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FB0A75F-6D49-85F1-BFAD-EB803968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521411"/>
            <a:ext cx="6570519" cy="51104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5453532-4BB8-B136-EE21-E9ABB4365A50}"/>
              </a:ext>
            </a:extLst>
          </p:cNvPr>
          <p:cNvSpPr/>
          <p:nvPr/>
        </p:nvSpPr>
        <p:spPr>
          <a:xfrm>
            <a:off x="6397336" y="5909273"/>
            <a:ext cx="1686791" cy="583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1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 smtClean="0"/>
              <a:t>mongodb</a:t>
            </a:r>
            <a:r>
              <a:rPr lang="en-US" altLang="ko-KR" sz="2000" b="1" dirty="0" smtClean="0"/>
              <a:t> Compass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04C3B6-CD5F-2F84-F5F1-4B3BC5283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99" y="1721466"/>
            <a:ext cx="8447559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 smtClean="0"/>
              <a:t>mongodb</a:t>
            </a:r>
            <a:r>
              <a:rPr lang="en-US" altLang="ko-KR" sz="2000" b="1" dirty="0" smtClean="0"/>
              <a:t> Compass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BB06A0-A0E3-52BF-2FCB-11642EB7E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23" y="1721466"/>
            <a:ext cx="8424332" cy="49607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0568106-95C8-C180-0186-96CE17BB77A5}"/>
              </a:ext>
            </a:extLst>
          </p:cNvPr>
          <p:cNvSpPr/>
          <p:nvPr/>
        </p:nvSpPr>
        <p:spPr>
          <a:xfrm>
            <a:off x="7013864" y="3914773"/>
            <a:ext cx="976746" cy="583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 smtClean="0"/>
              <a:t>mongodb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환경설정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495AD6-11B9-BC6F-8FC7-58074A10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941801"/>
            <a:ext cx="6057900" cy="37433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17903A6-1AEE-520A-C62B-A717EBE6EE17}"/>
              </a:ext>
            </a:extLst>
          </p:cNvPr>
          <p:cNvSpPr/>
          <p:nvPr/>
        </p:nvSpPr>
        <p:spPr>
          <a:xfrm>
            <a:off x="2334491" y="1839585"/>
            <a:ext cx="5001491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4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환경설정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검색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시스템 환경 변수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BEF61A-CD59-13F8-EA6F-D4C500DD9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65" y="1151576"/>
            <a:ext cx="4823113" cy="53412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01F2D8-33AE-B596-07AE-908AC65F5847}"/>
              </a:ext>
            </a:extLst>
          </p:cNvPr>
          <p:cNvSpPr/>
          <p:nvPr/>
        </p:nvSpPr>
        <p:spPr>
          <a:xfrm>
            <a:off x="6660572" y="5240503"/>
            <a:ext cx="1870363" cy="59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C7FD2E5-A61C-74E7-EED3-6FB6EE7D232E}"/>
              </a:ext>
            </a:extLst>
          </p:cNvPr>
          <p:cNvSpPr/>
          <p:nvPr/>
        </p:nvSpPr>
        <p:spPr>
          <a:xfrm>
            <a:off x="5288972" y="1470964"/>
            <a:ext cx="602673" cy="43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6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환경설정</a:t>
            </a:r>
            <a:endParaRPr lang="en-US" altLang="ko-KR" sz="2000" b="1" dirty="0" smtClean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5D121A1-24F2-D8F6-97D1-0F658E98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99" y="1321356"/>
            <a:ext cx="5618804" cy="53392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C4AB83-0401-0332-9EAB-270AE26B2776}"/>
              </a:ext>
            </a:extLst>
          </p:cNvPr>
          <p:cNvSpPr/>
          <p:nvPr/>
        </p:nvSpPr>
        <p:spPr>
          <a:xfrm>
            <a:off x="3404754" y="3990964"/>
            <a:ext cx="4222173" cy="592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B8E9474-0940-BBD4-D81C-6544D5E3C137}"/>
              </a:ext>
            </a:extLst>
          </p:cNvPr>
          <p:cNvSpPr/>
          <p:nvPr/>
        </p:nvSpPr>
        <p:spPr>
          <a:xfrm>
            <a:off x="5590309" y="4776788"/>
            <a:ext cx="987136" cy="501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6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환경설정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E2A17B-BC04-E1D1-4EE6-84291D0B6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71" y="1394092"/>
            <a:ext cx="5460773" cy="51715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249D488-A483-59D0-7970-79717B48D7C6}"/>
              </a:ext>
            </a:extLst>
          </p:cNvPr>
          <p:cNvSpPr/>
          <p:nvPr/>
        </p:nvSpPr>
        <p:spPr>
          <a:xfrm>
            <a:off x="5392881" y="4756006"/>
            <a:ext cx="987136" cy="501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8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환경설정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1AABD2-8D21-6D44-8047-38DFF436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57" y="1721466"/>
            <a:ext cx="5057775" cy="4800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06F7EA6-7C5F-0B1F-26E8-88E6A61FAFAF}"/>
              </a:ext>
            </a:extLst>
          </p:cNvPr>
          <p:cNvSpPr/>
          <p:nvPr/>
        </p:nvSpPr>
        <p:spPr>
          <a:xfrm>
            <a:off x="7045036" y="2054369"/>
            <a:ext cx="987136" cy="501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다운로드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www.mongodb.com/try/download/enterprise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3A12EFC-B87D-B109-2FA3-4C6E978F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46" y="1690688"/>
            <a:ext cx="7890646" cy="513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7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MogoDB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환경설정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BDCE12-B4EC-B4BB-1558-E5F690BA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4" y="1321356"/>
            <a:ext cx="5396347" cy="51413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CF61EFD-A9D8-CF3A-0BAA-5EE6A45319E4}"/>
              </a:ext>
            </a:extLst>
          </p:cNvPr>
          <p:cNvSpPr/>
          <p:nvPr/>
        </p:nvSpPr>
        <p:spPr>
          <a:xfrm>
            <a:off x="3186544" y="4011746"/>
            <a:ext cx="4222173" cy="592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2B24B4-17CF-DF82-83C7-9208DAA97BD5}"/>
              </a:ext>
            </a:extLst>
          </p:cNvPr>
          <p:cNvSpPr/>
          <p:nvPr/>
        </p:nvSpPr>
        <p:spPr>
          <a:xfrm>
            <a:off x="6525490" y="5857443"/>
            <a:ext cx="987136" cy="501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72A370-04DB-3B4D-0949-DDAA8B4F3D8E}"/>
              </a:ext>
            </a:extLst>
          </p:cNvPr>
          <p:cNvSpPr txBox="1"/>
          <p:nvPr/>
        </p:nvSpPr>
        <p:spPr>
          <a:xfrm>
            <a:off x="6174798" y="84324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C:\Program Files\MongoDB\Server\6.0\bin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1538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환경설정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DEF290-3292-9129-E3C4-A94A16FBF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32" y="1839191"/>
            <a:ext cx="7515386" cy="4950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33CBDD-E971-D4A9-7880-FC6B42098D30}"/>
              </a:ext>
            </a:extLst>
          </p:cNvPr>
          <p:cNvSpPr txBox="1"/>
          <p:nvPr/>
        </p:nvSpPr>
        <p:spPr>
          <a:xfrm>
            <a:off x="3909580" y="132135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mongod</a:t>
            </a:r>
            <a:r>
              <a:rPr lang="en-US" altLang="ko-KR" b="1" dirty="0" smtClean="0"/>
              <a:t> </a:t>
            </a:r>
            <a:r>
              <a:rPr lang="en-US" altLang="ko-KR" b="1" dirty="0"/>
              <a:t>--version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873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다운로드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www.mongodb.com/try/download/enterprise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96A386-119B-2FD3-B72F-16A51F61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09" y="1794597"/>
            <a:ext cx="7376646" cy="47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Mogodb-windows-x86_64-enterprise-6.0.4-signed.msi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E5A8CF6-5D4D-9C97-8EDB-51579A37A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18" y="1787237"/>
            <a:ext cx="5946798" cy="46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 smtClean="0"/>
              <a:t>mongodb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DFE277-8229-7706-E0AC-65A74D38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0" y="1721465"/>
            <a:ext cx="5740111" cy="45051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270B043-BC0A-362E-DF36-FECE85573B9F}"/>
              </a:ext>
            </a:extLst>
          </p:cNvPr>
          <p:cNvSpPr/>
          <p:nvPr/>
        </p:nvSpPr>
        <p:spPr>
          <a:xfrm>
            <a:off x="6473537" y="5536644"/>
            <a:ext cx="893618" cy="59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1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FB13AA-B416-1C74-0538-DF1A32AF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14" y="1721466"/>
            <a:ext cx="5569365" cy="43910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7113AE0-0CD0-82FE-2AA0-9C1C951F8F2F}"/>
              </a:ext>
            </a:extLst>
          </p:cNvPr>
          <p:cNvSpPr/>
          <p:nvPr/>
        </p:nvSpPr>
        <p:spPr>
          <a:xfrm>
            <a:off x="3044536" y="2836718"/>
            <a:ext cx="1787236" cy="59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6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860ACB-DC0B-D70C-B8E7-4847488E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7" y="1862465"/>
            <a:ext cx="6050972" cy="4718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7113AE0-0CD0-82FE-2AA0-9C1C951F8F2F}"/>
              </a:ext>
            </a:extLst>
          </p:cNvPr>
          <p:cNvSpPr/>
          <p:nvPr/>
        </p:nvSpPr>
        <p:spPr>
          <a:xfrm>
            <a:off x="2854036" y="2909455"/>
            <a:ext cx="3047999" cy="592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860ACB-DC0B-D70C-B8E7-4847488E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7" y="1862465"/>
            <a:ext cx="6050972" cy="4718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7113AE0-0CD0-82FE-2AA0-9C1C951F8F2F}"/>
              </a:ext>
            </a:extLst>
          </p:cNvPr>
          <p:cNvSpPr/>
          <p:nvPr/>
        </p:nvSpPr>
        <p:spPr>
          <a:xfrm>
            <a:off x="2854036" y="2909455"/>
            <a:ext cx="3047999" cy="592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EFF2656-D3FA-9BC6-43DB-2E253DE3EF41}"/>
              </a:ext>
            </a:extLst>
          </p:cNvPr>
          <p:cNvSpPr/>
          <p:nvPr/>
        </p:nvSpPr>
        <p:spPr>
          <a:xfrm>
            <a:off x="6785263" y="5909273"/>
            <a:ext cx="1018309" cy="583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CE6D1-E4FC-B92B-2358-43E766A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4135A-6FA2-9A1D-FB27-F0D77754809D}"/>
              </a:ext>
            </a:extLst>
          </p:cNvPr>
          <p:cNvSpPr txBox="1"/>
          <p:nvPr/>
        </p:nvSpPr>
        <p:spPr>
          <a:xfrm>
            <a:off x="838199" y="1321356"/>
            <a:ext cx="1093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mongodb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5697AE0-C65B-4666-8AEF-19A58B2CD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17" y="1793319"/>
            <a:ext cx="6066992" cy="47402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A219328-B32A-3085-6927-2DD9B0EA0A9E}"/>
              </a:ext>
            </a:extLst>
          </p:cNvPr>
          <p:cNvSpPr/>
          <p:nvPr/>
        </p:nvSpPr>
        <p:spPr>
          <a:xfrm>
            <a:off x="2396836" y="5900594"/>
            <a:ext cx="3047999" cy="592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85</Words>
  <Application>Microsoft Office PowerPoint</Application>
  <PresentationFormat>와이드스크린</PresentationFormat>
  <Paragraphs>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MongoDB설치  및 환경설정</vt:lpstr>
      <vt:lpstr>MongoDB 다운로드</vt:lpstr>
      <vt:lpstr>MongoDB 다운로드</vt:lpstr>
      <vt:lpstr>MongoDB 설치</vt:lpstr>
      <vt:lpstr>MongoDB 설치</vt:lpstr>
      <vt:lpstr>MongoDB 설치</vt:lpstr>
      <vt:lpstr>MongoDB 설치</vt:lpstr>
      <vt:lpstr>MongoDB 설치</vt:lpstr>
      <vt:lpstr>MongoDB 설치</vt:lpstr>
      <vt:lpstr>MongoDB 설치</vt:lpstr>
      <vt:lpstr>MongoDB 설치</vt:lpstr>
      <vt:lpstr>MongoDB 설치</vt:lpstr>
      <vt:lpstr>MongoDB Compass</vt:lpstr>
      <vt:lpstr>MongoDB Compass</vt:lpstr>
      <vt:lpstr>MongoDB 환경설정</vt:lpstr>
      <vt:lpstr>MongoDB 환경설정</vt:lpstr>
      <vt:lpstr>MongoDB 환경설정</vt:lpstr>
      <vt:lpstr>MongoDB 환경설정</vt:lpstr>
      <vt:lpstr>MongoDB 환경설정</vt:lpstr>
      <vt:lpstr>MongoDB 환경설정</vt:lpstr>
      <vt:lpstr>MongoDB 환경설정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제플린 설치 및 환경설정</dc:title>
  <dc:creator>bbobbee</dc:creator>
  <cp:lastModifiedBy>student</cp:lastModifiedBy>
  <cp:revision>17</cp:revision>
  <dcterms:created xsi:type="dcterms:W3CDTF">2022-12-22T22:40:41Z</dcterms:created>
  <dcterms:modified xsi:type="dcterms:W3CDTF">2023-03-13T01:47:26Z</dcterms:modified>
</cp:coreProperties>
</file>