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0" r:id="rId3"/>
    <p:sldId id="267" r:id="rId4"/>
    <p:sldId id="261" r:id="rId5"/>
    <p:sldId id="271" r:id="rId6"/>
    <p:sldId id="269" r:id="rId7"/>
    <p:sldId id="272" r:id="rId8"/>
    <p:sldId id="270" r:id="rId9"/>
    <p:sldId id="273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3175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4-45C6-9954-E668767456A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4-45C6-9954-E668767456A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C4-45C6-9954-E6687674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8358-4D52-4178-B736-9ADA1D4BB8B7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69A8-2626-4B7E-A99D-1BC29204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번호에 </a:t>
            </a:r>
            <a:r>
              <a:rPr lang="en-US" altLang="ko-KR" dirty="0" smtClean="0"/>
              <a:t>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표시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7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4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6000" i="1" kern="0" dirty="0" smtClean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en-US" altLang="ko-KR" sz="6000" i="1" kern="0" dirty="0">
                <a:ln w="0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7106DA0-01AE-FA75-FEA7-20D15EA6C9B5}"/>
              </a:ext>
            </a:extLst>
          </p:cNvPr>
          <p:cNvGrpSpPr/>
          <p:nvPr/>
        </p:nvGrpSpPr>
        <p:grpSpPr>
          <a:xfrm>
            <a:off x="378667" y="1"/>
            <a:ext cx="11436506" cy="6767168"/>
            <a:chOff x="378667" y="1"/>
            <a:chExt cx="11436506" cy="676716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A9F33A-EED8-AA27-F451-E2B93ED74118}"/>
                </a:ext>
              </a:extLst>
            </p:cNvPr>
            <p:cNvSpPr/>
            <p:nvPr/>
          </p:nvSpPr>
          <p:spPr>
            <a:xfrm>
              <a:off x="827962" y="6260389"/>
              <a:ext cx="10536076" cy="50678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378667" y="1"/>
              <a:ext cx="11436506" cy="6531428"/>
            </a:xfrm>
            <a:prstGeom prst="round2SameRect">
              <a:avLst>
                <a:gd name="adj1" fmla="val 3757"/>
                <a:gd name="adj2" fmla="val 40953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177800" dir="5400000">
                <a:schemeClr val="accent1">
                  <a:lumMod val="50000"/>
                  <a:alpha val="3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2400" i="1" kern="0" dirty="0" smtClean="0">
                  <a:ln w="9525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ko-KR" altLang="en-US" sz="105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0B6AE4-649B-FABF-EF43-583BCCC9628A}"/>
                </a:ext>
              </a:extLst>
            </p:cNvPr>
            <p:cNvSpPr/>
            <p:nvPr/>
          </p:nvSpPr>
          <p:spPr>
            <a:xfrm>
              <a:off x="289864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C0FCC2E-C641-1E9C-82BA-98CCFFB99BF0}"/>
                </a:ext>
              </a:extLst>
            </p:cNvPr>
            <p:cNvSpPr/>
            <p:nvPr/>
          </p:nvSpPr>
          <p:spPr>
            <a:xfrm flipH="1">
              <a:off x="881075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03C1CB-5038-7BAE-BA1E-2940F909AE08}"/>
                </a:ext>
              </a:extLst>
            </p:cNvPr>
            <p:cNvSpPr/>
            <p:nvPr/>
          </p:nvSpPr>
          <p:spPr>
            <a:xfrm>
              <a:off x="5532819" y="6173511"/>
              <a:ext cx="1126362" cy="322617"/>
            </a:xfrm>
            <a:custGeom>
              <a:avLst/>
              <a:gdLst>
                <a:gd name="connsiteX0" fmla="*/ 783681 w 783681"/>
                <a:gd name="connsiteY0" fmla="*/ 206235 h 206235"/>
                <a:gd name="connsiteX1" fmla="*/ 0 w 783681"/>
                <a:gd name="connsiteY1" fmla="*/ 206235 h 206235"/>
                <a:gd name="connsiteX2" fmla="*/ 96849 w 783681"/>
                <a:gd name="connsiteY2" fmla="*/ 196472 h 206235"/>
                <a:gd name="connsiteX3" fmla="*/ 339806 w 783681"/>
                <a:gd name="connsiteY3" fmla="*/ 65482 h 206235"/>
                <a:gd name="connsiteX4" fmla="*/ 393834 w 783681"/>
                <a:gd name="connsiteY4" fmla="*/ 0 h 206235"/>
                <a:gd name="connsiteX5" fmla="*/ 412858 w 783681"/>
                <a:gd name="connsiteY5" fmla="*/ 31356 h 206235"/>
                <a:gd name="connsiteX6" fmla="*/ 783681 w 783681"/>
                <a:gd name="connsiteY6" fmla="*/ 206235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681" h="206235">
                  <a:moveTo>
                    <a:pt x="783681" y="206235"/>
                  </a:moveTo>
                  <a:lnTo>
                    <a:pt x="0" y="206235"/>
                  </a:lnTo>
                  <a:lnTo>
                    <a:pt x="96849" y="196472"/>
                  </a:lnTo>
                  <a:cubicBezTo>
                    <a:pt x="190699" y="177267"/>
                    <a:pt x="274583" y="130705"/>
                    <a:pt x="339806" y="65482"/>
                  </a:cubicBezTo>
                  <a:lnTo>
                    <a:pt x="393834" y="0"/>
                  </a:lnTo>
                  <a:lnTo>
                    <a:pt x="412858" y="31356"/>
                  </a:lnTo>
                  <a:cubicBezTo>
                    <a:pt x="501000" y="138159"/>
                    <a:pt x="634391" y="206235"/>
                    <a:pt x="783681" y="2062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9">
            <a:extLst>
              <a:ext uri="{FF2B5EF4-FFF2-40B4-BE49-F238E27FC236}">
                <a16:creationId xmlns:a16="http://schemas.microsoft.com/office/drawing/2014/main" id="{2B9DCEF0-7684-AB24-8265-24047C1AF9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32" y="1388454"/>
            <a:ext cx="1142999" cy="1142999"/>
            <a:chOff x="2349" y="2828"/>
            <a:chExt cx="1784" cy="1784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A8E9C50F-5E7A-A5A2-9309-43187D0EC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85C01E94-7942-9A20-AAAA-F6016CC7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93B65AA7-116E-E6EA-3EA6-5D1349A1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F30F005F-D888-AFD0-8BDA-D426DED7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B889D128-8750-E059-EB61-3672A813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16868A5-5F2A-003B-00D1-319DD91E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91B0A455-0147-82A0-25A5-1879DD17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41187B5-F05D-6059-956B-F2AC9F9E9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6E5A490-8821-FDA0-4FF7-BDD55EFD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ED41CB7-36B7-9A56-1137-3DB022AE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149DAEA-E5F2-91B8-2E3A-390331F4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029E77A8-7670-42EE-0F64-810D0F02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4864AD8-4AA3-C06E-B611-7DADC0C7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EFC7820-8AE3-3CD6-088B-E8FA93194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B99AB760-98EA-1384-C166-627FDFEB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0A7867CC-488A-D440-5726-0F555B17B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A2AF36D5-C821-9B62-2A0C-A962695B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F1FC13C8-233B-7C48-3C2C-29A41577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5C5BB32-0B77-3C1E-34B0-58C3FC1B7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0EE6FECC-AF5C-FC7C-073D-1896620A48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8555" y="1641891"/>
            <a:ext cx="768653" cy="945986"/>
            <a:chOff x="6133" y="1070"/>
            <a:chExt cx="1218" cy="1499"/>
          </a:xfrm>
        </p:grpSpPr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196F0A9-A01B-0CE6-914F-65F0A2A4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CCAACB27-340A-2539-44A0-AB3B25183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DB171E6-FA67-5C32-4F56-75E6FDFF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1912168A-03FF-B8AA-715C-B4F4321F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D12DA10E-A7F4-AE59-C6DB-12D5FC872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4206D03A-D83A-ECD0-52DC-A9BEDED6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ECFC20E8-53EA-8952-6124-63416EB5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1B40C9A4-6C74-1F3D-0998-C31BD1BE1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7">
              <a:extLst>
                <a:ext uri="{FF2B5EF4-FFF2-40B4-BE49-F238E27FC236}">
                  <a16:creationId xmlns:a16="http://schemas.microsoft.com/office/drawing/2014/main" id="{BDC2E317-5BE9-0A49-6062-80D94CDE3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51661AD3-50A2-9696-7E82-72C2EE8F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69">
              <a:extLst>
                <a:ext uri="{FF2B5EF4-FFF2-40B4-BE49-F238E27FC236}">
                  <a16:creationId xmlns:a16="http://schemas.microsoft.com/office/drawing/2014/main" id="{8A30AD24-A914-7D13-FD76-4C3EAC04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70">
              <a:extLst>
                <a:ext uri="{FF2B5EF4-FFF2-40B4-BE49-F238E27FC236}">
                  <a16:creationId xmlns:a16="http://schemas.microsoft.com/office/drawing/2014/main" id="{F5A0F8D8-1348-CA03-769E-94F63376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EED3C417-1C43-AE03-0ADA-AD993394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72">
              <a:extLst>
                <a:ext uri="{FF2B5EF4-FFF2-40B4-BE49-F238E27FC236}">
                  <a16:creationId xmlns:a16="http://schemas.microsoft.com/office/drawing/2014/main" id="{CB49EA49-E68D-3C78-89FD-3603DDD5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73">
              <a:extLst>
                <a:ext uri="{FF2B5EF4-FFF2-40B4-BE49-F238E27FC236}">
                  <a16:creationId xmlns:a16="http://schemas.microsoft.com/office/drawing/2014/main" id="{EFE0F6F8-3BB9-017D-D14F-40C5A6B4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74">
              <a:extLst>
                <a:ext uri="{FF2B5EF4-FFF2-40B4-BE49-F238E27FC236}">
                  <a16:creationId xmlns:a16="http://schemas.microsoft.com/office/drawing/2014/main" id="{DC566F7A-4BB5-7F2D-6315-757817B5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75">
              <a:extLst>
                <a:ext uri="{FF2B5EF4-FFF2-40B4-BE49-F238E27FC236}">
                  <a16:creationId xmlns:a16="http://schemas.microsoft.com/office/drawing/2014/main" id="{1CDF7CA8-30C6-B364-0866-ABDD0F454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1AA52794-87B5-C5A8-E9BC-51ED4665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77">
              <a:extLst>
                <a:ext uri="{FF2B5EF4-FFF2-40B4-BE49-F238E27FC236}">
                  <a16:creationId xmlns:a16="http://schemas.microsoft.com/office/drawing/2014/main" id="{7CD11AB2-953B-C368-6C05-EB0ED9DA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CB68FE94-0944-040E-C0A4-7993BFC1B29F}"/>
              </a:ext>
            </a:extLst>
          </p:cNvPr>
          <p:cNvGraphicFramePr/>
          <p:nvPr/>
        </p:nvGraphicFramePr>
        <p:xfrm>
          <a:off x="4037109" y="14468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모서리가 둥근 사각형 설명선 49">
            <a:extLst>
              <a:ext uri="{FF2B5EF4-FFF2-40B4-BE49-F238E27FC236}">
                <a16:creationId xmlns:a16="http://schemas.microsoft.com/office/drawing/2014/main" id="{E006F3A1-B04A-8C9E-9FB1-F2C576B8C53F}"/>
              </a:ext>
            </a:extLst>
          </p:cNvPr>
          <p:cNvSpPr/>
          <p:nvPr/>
        </p:nvSpPr>
        <p:spPr>
          <a:xfrm>
            <a:off x="2477712" y="27917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35</a:t>
            </a:r>
            <a:r>
              <a:rPr lang="en-US" altLang="ko-KR" b="1" dirty="0">
                <a:solidFill>
                  <a:srgbClr val="4472C4"/>
                </a:solidFill>
              </a:rPr>
              <a:t>%</a:t>
            </a:r>
            <a:r>
              <a:rPr lang="en-US" altLang="ko-KR" dirty="0">
                <a:solidFill>
                  <a:srgbClr val="4472C4"/>
                </a:solidFill>
              </a:rPr>
              <a:t>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모서리가 둥근 사각형 설명선 50">
            <a:extLst>
              <a:ext uri="{FF2B5EF4-FFF2-40B4-BE49-F238E27FC236}">
                <a16:creationId xmlns:a16="http://schemas.microsoft.com/office/drawing/2014/main" id="{1912BCD9-DE52-32B8-7328-ACE0F6E1A76F}"/>
              </a:ext>
            </a:extLst>
          </p:cNvPr>
          <p:cNvSpPr/>
          <p:nvPr/>
        </p:nvSpPr>
        <p:spPr>
          <a:xfrm>
            <a:off x="7732939" y="27829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65</a:t>
            </a:r>
            <a:r>
              <a:rPr lang="en-US" altLang="ko-KR" b="1" dirty="0">
                <a:solidFill>
                  <a:srgbClr val="4472C4"/>
                </a:solidFill>
              </a:rPr>
              <a:t>%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8F2F87-C61B-1DA0-D0DC-6147AFE7CBB1}"/>
              </a:ext>
            </a:extLst>
          </p:cNvPr>
          <p:cNvSpPr/>
          <p:nvPr/>
        </p:nvSpPr>
        <p:spPr>
          <a:xfrm>
            <a:off x="4012213" y="41769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FF9900"/>
                </a:solidFill>
              </a:rPr>
              <a:t>컨텐츠에 대한 내용을 적어요</a:t>
            </a:r>
            <a:endParaRPr lang="en-US" altLang="ko-KR" b="1" dirty="0">
              <a:solidFill>
                <a:srgbClr val="FF99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BBC29A-6DF3-31A3-AD05-04C34F96D553}"/>
              </a:ext>
            </a:extLst>
          </p:cNvPr>
          <p:cNvSpPr/>
          <p:nvPr/>
        </p:nvSpPr>
        <p:spPr>
          <a:xfrm>
            <a:off x="5398772" y="2573362"/>
            <a:ext cx="137088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FF9900"/>
                </a:solidFill>
              </a:rPr>
              <a:t>10,234,893</a:t>
            </a:r>
            <a:r>
              <a:rPr lang="ko-KR" altLang="en-US" sz="1200" b="1" dirty="0">
                <a:solidFill>
                  <a:srgbClr val="FF9900"/>
                </a:solidFill>
              </a:rPr>
              <a:t>명</a:t>
            </a:r>
            <a:endParaRPr lang="ko-KR" altLang="en-US" sz="1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4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FF99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분리수거</a:t>
              </a: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이렇게</a:t>
              </a:r>
              <a:r>
                <a:rPr lang="en-US" altLang="ko-KR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!!</a:t>
              </a:r>
            </a:p>
            <a:p>
              <a:pPr algn="ctr">
                <a:defRPr/>
              </a:pPr>
              <a:r>
                <a:rPr lang="en-US" altLang="ko-KR" sz="1100" kern="0" dirty="0">
                  <a:solidFill>
                    <a:srgbClr val="4472C4">
                      <a:lumMod val="50000"/>
                    </a:srgb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환경과학과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9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AA6F7A6-1C44-C749-F645-B7B79E800B1B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209580 w 11436505"/>
              <a:gd name="connsiteY0" fmla="*/ 0 h 6857999"/>
              <a:gd name="connsiteX1" fmla="*/ 11226925 w 11436505"/>
              <a:gd name="connsiteY1" fmla="*/ 0 h 6857999"/>
              <a:gd name="connsiteX2" fmla="*/ 11436505 w 11436505"/>
              <a:gd name="connsiteY2" fmla="*/ 209580 h 6857999"/>
              <a:gd name="connsiteX3" fmla="*/ 11436505 w 11436505"/>
              <a:gd name="connsiteY3" fmla="*/ 1190078 h 6857999"/>
              <a:gd name="connsiteX4" fmla="*/ 11423426 w 11436505"/>
              <a:gd name="connsiteY4" fmla="*/ 1223015 h 6857999"/>
              <a:gd name="connsiteX5" fmla="*/ 11343611 w 11436505"/>
              <a:gd name="connsiteY5" fmla="*/ 1321152 h 6857999"/>
              <a:gd name="connsiteX6" fmla="*/ 11280454 w 11436505"/>
              <a:gd name="connsiteY6" fmla="*/ 1369030 h 6857999"/>
              <a:gd name="connsiteX7" fmla="*/ 11310697 w 11436505"/>
              <a:gd name="connsiteY7" fmla="*/ 1385889 h 6857999"/>
              <a:gd name="connsiteX8" fmla="*/ 11433662 w 11436505"/>
              <a:gd name="connsiteY8" fmla="*/ 1529875 h 6857999"/>
              <a:gd name="connsiteX9" fmla="*/ 11436505 w 11436505"/>
              <a:gd name="connsiteY9" fmla="*/ 1537307 h 6857999"/>
              <a:gd name="connsiteX10" fmla="*/ 11436505 w 11436505"/>
              <a:gd name="connsiteY10" fmla="*/ 4071605 h 6857999"/>
              <a:gd name="connsiteX11" fmla="*/ 11408551 w 11436505"/>
              <a:gd name="connsiteY11" fmla="*/ 4142000 h 6857999"/>
              <a:gd name="connsiteX12" fmla="*/ 11328736 w 11436505"/>
              <a:gd name="connsiteY12" fmla="*/ 4240138 h 6857999"/>
              <a:gd name="connsiteX13" fmla="*/ 11265578 w 11436505"/>
              <a:gd name="connsiteY13" fmla="*/ 4288016 h 6857999"/>
              <a:gd name="connsiteX14" fmla="*/ 11295822 w 11436505"/>
              <a:gd name="connsiteY14" fmla="*/ 4304875 h 6857999"/>
              <a:gd name="connsiteX15" fmla="*/ 11418787 w 11436505"/>
              <a:gd name="connsiteY15" fmla="*/ 4448861 h 6857999"/>
              <a:gd name="connsiteX16" fmla="*/ 11436505 w 11436505"/>
              <a:gd name="connsiteY16" fmla="*/ 4495175 h 6857999"/>
              <a:gd name="connsiteX17" fmla="*/ 11436505 w 11436505"/>
              <a:gd name="connsiteY17" fmla="*/ 6567700 h 6857999"/>
              <a:gd name="connsiteX18" fmla="*/ 11146206 w 11436505"/>
              <a:gd name="connsiteY18" fmla="*/ 6857999 h 6857999"/>
              <a:gd name="connsiteX19" fmla="*/ 290299 w 11436505"/>
              <a:gd name="connsiteY19" fmla="*/ 6857999 h 6857999"/>
              <a:gd name="connsiteX20" fmla="*/ 0 w 11436505"/>
              <a:gd name="connsiteY20" fmla="*/ 6567700 h 6857999"/>
              <a:gd name="connsiteX21" fmla="*/ 0 w 11436505"/>
              <a:gd name="connsiteY21" fmla="*/ 4435442 h 6857999"/>
              <a:gd name="connsiteX22" fmla="*/ 44042 w 11436505"/>
              <a:gd name="connsiteY22" fmla="*/ 4370568 h 6857999"/>
              <a:gd name="connsiteX23" fmla="*/ 113855 w 11436505"/>
              <a:gd name="connsiteY23" fmla="*/ 4304874 h 6857999"/>
              <a:gd name="connsiteX24" fmla="*/ 144098 w 11436505"/>
              <a:gd name="connsiteY24" fmla="*/ 4288016 h 6857999"/>
              <a:gd name="connsiteX25" fmla="*/ 80940 w 11436505"/>
              <a:gd name="connsiteY25" fmla="*/ 4240138 h 6857999"/>
              <a:gd name="connsiteX26" fmla="*/ 1126 w 11436505"/>
              <a:gd name="connsiteY26" fmla="*/ 4142000 h 6857999"/>
              <a:gd name="connsiteX27" fmla="*/ 0 w 11436505"/>
              <a:gd name="connsiteY27" fmla="*/ 4139163 h 6857999"/>
              <a:gd name="connsiteX28" fmla="*/ 0 w 11436505"/>
              <a:gd name="connsiteY28" fmla="*/ 1544946 h 6857999"/>
              <a:gd name="connsiteX29" fmla="*/ 5765 w 11436505"/>
              <a:gd name="connsiteY29" fmla="*/ 1529874 h 6857999"/>
              <a:gd name="connsiteX30" fmla="*/ 128731 w 11436505"/>
              <a:gd name="connsiteY30" fmla="*/ 1385889 h 6857999"/>
              <a:gd name="connsiteX31" fmla="*/ 158973 w 11436505"/>
              <a:gd name="connsiteY31" fmla="*/ 1369030 h 6857999"/>
              <a:gd name="connsiteX32" fmla="*/ 95816 w 11436505"/>
              <a:gd name="connsiteY32" fmla="*/ 1321152 h 6857999"/>
              <a:gd name="connsiteX33" fmla="*/ 16001 w 11436505"/>
              <a:gd name="connsiteY33" fmla="*/ 1223015 h 6857999"/>
              <a:gd name="connsiteX34" fmla="*/ 0 w 11436505"/>
              <a:gd name="connsiteY34" fmla="*/ 1182718 h 6857999"/>
              <a:gd name="connsiteX35" fmla="*/ 0 w 11436505"/>
              <a:gd name="connsiteY35" fmla="*/ 209580 h 6857999"/>
              <a:gd name="connsiteX36" fmla="*/ 209580 w 11436505"/>
              <a:gd name="connsiteY3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436505" h="6857999">
                <a:moveTo>
                  <a:pt x="209580" y="0"/>
                </a:moveTo>
                <a:lnTo>
                  <a:pt x="11226925" y="0"/>
                </a:lnTo>
                <a:cubicBezTo>
                  <a:pt x="11342673" y="0"/>
                  <a:pt x="11436505" y="93832"/>
                  <a:pt x="11436505" y="209580"/>
                </a:cubicBez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lnTo>
                  <a:pt x="0" y="209580"/>
                </a:lnTo>
                <a:cubicBezTo>
                  <a:pt x="0" y="93832"/>
                  <a:pt x="93832" y="0"/>
                  <a:pt x="209580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08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21A9F33A-EED8-AA27-F451-E2B93ED74118}"/>
              </a:ext>
            </a:extLst>
          </p:cNvPr>
          <p:cNvSpPr/>
          <p:nvPr/>
        </p:nvSpPr>
        <p:spPr>
          <a:xfrm>
            <a:off x="827962" y="6260389"/>
            <a:ext cx="10536076" cy="5067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E49D9D7-00B4-A810-10CD-56FA1F410F3E}"/>
              </a:ext>
            </a:extLst>
          </p:cNvPr>
          <p:cNvSpPr/>
          <p:nvPr/>
        </p:nvSpPr>
        <p:spPr>
          <a:xfrm>
            <a:off x="378667" y="1"/>
            <a:ext cx="11436506" cy="6531428"/>
          </a:xfrm>
          <a:custGeom>
            <a:avLst/>
            <a:gdLst>
              <a:gd name="connsiteX0" fmla="*/ 245386 w 11436506"/>
              <a:gd name="connsiteY0" fmla="*/ 0 h 6531428"/>
              <a:gd name="connsiteX1" fmla="*/ 11191120 w 11436506"/>
              <a:gd name="connsiteY1" fmla="*/ 0 h 6531428"/>
              <a:gd name="connsiteX2" fmla="*/ 11436506 w 11436506"/>
              <a:gd name="connsiteY2" fmla="*/ 245386 h 6531428"/>
              <a:gd name="connsiteX3" fmla="*/ 11436506 w 11436506"/>
              <a:gd name="connsiteY3" fmla="*/ 1190077 h 6531428"/>
              <a:gd name="connsiteX4" fmla="*/ 11423427 w 11436506"/>
              <a:gd name="connsiteY4" fmla="*/ 1223014 h 6531428"/>
              <a:gd name="connsiteX5" fmla="*/ 11343612 w 11436506"/>
              <a:gd name="connsiteY5" fmla="*/ 1321151 h 6531428"/>
              <a:gd name="connsiteX6" fmla="*/ 11280455 w 11436506"/>
              <a:gd name="connsiteY6" fmla="*/ 1369029 h 6531428"/>
              <a:gd name="connsiteX7" fmla="*/ 11310698 w 11436506"/>
              <a:gd name="connsiteY7" fmla="*/ 1385888 h 6531428"/>
              <a:gd name="connsiteX8" fmla="*/ 11433663 w 11436506"/>
              <a:gd name="connsiteY8" fmla="*/ 1529874 h 6531428"/>
              <a:gd name="connsiteX9" fmla="*/ 11436506 w 11436506"/>
              <a:gd name="connsiteY9" fmla="*/ 1537306 h 6531428"/>
              <a:gd name="connsiteX10" fmla="*/ 11436506 w 11436506"/>
              <a:gd name="connsiteY10" fmla="*/ 3856612 h 6531428"/>
              <a:gd name="connsiteX11" fmla="*/ 8761690 w 11436506"/>
              <a:gd name="connsiteY11" fmla="*/ 6531428 h 6531428"/>
              <a:gd name="connsiteX12" fmla="*/ 2674817 w 11436506"/>
              <a:gd name="connsiteY12" fmla="*/ 6531428 h 6531428"/>
              <a:gd name="connsiteX13" fmla="*/ 0 w 11436506"/>
              <a:gd name="connsiteY13" fmla="*/ 3856612 h 6531428"/>
              <a:gd name="connsiteX14" fmla="*/ 0 w 11436506"/>
              <a:gd name="connsiteY14" fmla="*/ 1544945 h 6531428"/>
              <a:gd name="connsiteX15" fmla="*/ 5766 w 11436506"/>
              <a:gd name="connsiteY15" fmla="*/ 1529873 h 6531428"/>
              <a:gd name="connsiteX16" fmla="*/ 128731 w 11436506"/>
              <a:gd name="connsiteY16" fmla="*/ 1385887 h 6531428"/>
              <a:gd name="connsiteX17" fmla="*/ 158974 w 11436506"/>
              <a:gd name="connsiteY17" fmla="*/ 1369029 h 6531428"/>
              <a:gd name="connsiteX18" fmla="*/ 95816 w 11436506"/>
              <a:gd name="connsiteY18" fmla="*/ 1321151 h 6531428"/>
              <a:gd name="connsiteX19" fmla="*/ 16002 w 11436506"/>
              <a:gd name="connsiteY19" fmla="*/ 1223013 h 6531428"/>
              <a:gd name="connsiteX20" fmla="*/ 0 w 11436506"/>
              <a:gd name="connsiteY20" fmla="*/ 1182717 h 6531428"/>
              <a:gd name="connsiteX21" fmla="*/ 0 w 11436506"/>
              <a:gd name="connsiteY21" fmla="*/ 245386 h 6531428"/>
              <a:gd name="connsiteX22" fmla="*/ 245386 w 11436506"/>
              <a:gd name="connsiteY22" fmla="*/ 0 h 65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6506" h="6531428">
                <a:moveTo>
                  <a:pt x="245386" y="0"/>
                </a:moveTo>
                <a:lnTo>
                  <a:pt x="11191120" y="0"/>
                </a:lnTo>
                <a:cubicBezTo>
                  <a:pt x="11326643" y="0"/>
                  <a:pt x="11436506" y="109863"/>
                  <a:pt x="11436506" y="245386"/>
                </a:cubicBezTo>
                <a:lnTo>
                  <a:pt x="11436506" y="1190077"/>
                </a:lnTo>
                <a:lnTo>
                  <a:pt x="11423427" y="1223014"/>
                </a:lnTo>
                <a:cubicBezTo>
                  <a:pt x="11402020" y="1259218"/>
                  <a:pt x="11375066" y="1292252"/>
                  <a:pt x="11343612" y="1321151"/>
                </a:cubicBezTo>
                <a:lnTo>
                  <a:pt x="11280455" y="1369029"/>
                </a:lnTo>
                <a:lnTo>
                  <a:pt x="11310698" y="1385888"/>
                </a:lnTo>
                <a:cubicBezTo>
                  <a:pt x="11362204" y="1424942"/>
                  <a:pt x="11404372" y="1474021"/>
                  <a:pt x="11433663" y="1529874"/>
                </a:cubicBezTo>
                <a:lnTo>
                  <a:pt x="11436506" y="1537306"/>
                </a:lnTo>
                <a:lnTo>
                  <a:pt x="11436506" y="3856612"/>
                </a:lnTo>
                <a:cubicBezTo>
                  <a:pt x="11436506" y="5333872"/>
                  <a:pt x="10238950" y="6531428"/>
                  <a:pt x="8761690" y="6531428"/>
                </a:cubicBezTo>
                <a:lnTo>
                  <a:pt x="2674817" y="6531428"/>
                </a:lnTo>
                <a:cubicBezTo>
                  <a:pt x="1197556" y="6531428"/>
                  <a:pt x="0" y="5333872"/>
                  <a:pt x="0" y="3856612"/>
                </a:cubicBezTo>
                <a:lnTo>
                  <a:pt x="0" y="1544945"/>
                </a:lnTo>
                <a:lnTo>
                  <a:pt x="5766" y="1529873"/>
                </a:lnTo>
                <a:cubicBezTo>
                  <a:pt x="35057" y="1474021"/>
                  <a:pt x="77225" y="1424942"/>
                  <a:pt x="128731" y="1385887"/>
                </a:cubicBezTo>
                <a:lnTo>
                  <a:pt x="158974" y="1369029"/>
                </a:lnTo>
                <a:lnTo>
                  <a:pt x="95816" y="1321151"/>
                </a:lnTo>
                <a:cubicBezTo>
                  <a:pt x="64363" y="1292251"/>
                  <a:pt x="37408" y="1259218"/>
                  <a:pt x="16002" y="1223013"/>
                </a:cubicBezTo>
                <a:lnTo>
                  <a:pt x="0" y="1182717"/>
                </a:lnTo>
                <a:lnTo>
                  <a:pt x="0" y="245386"/>
                </a:lnTo>
                <a:cubicBezTo>
                  <a:pt x="0" y="109863"/>
                  <a:pt x="109863" y="0"/>
                  <a:pt x="245386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778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16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90B6AE4-649B-FABF-EF43-583BCCC9628A}"/>
              </a:ext>
            </a:extLst>
          </p:cNvPr>
          <p:cNvSpPr/>
          <p:nvPr/>
        </p:nvSpPr>
        <p:spPr>
          <a:xfrm>
            <a:off x="289864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C0FCC2E-C641-1E9C-82BA-98CCFFB99BF0}"/>
              </a:ext>
            </a:extLst>
          </p:cNvPr>
          <p:cNvSpPr/>
          <p:nvPr/>
        </p:nvSpPr>
        <p:spPr>
          <a:xfrm flipH="1">
            <a:off x="881075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503C1CB-5038-7BAE-BA1E-2940F909AE08}"/>
              </a:ext>
            </a:extLst>
          </p:cNvPr>
          <p:cNvSpPr/>
          <p:nvPr/>
        </p:nvSpPr>
        <p:spPr>
          <a:xfrm>
            <a:off x="5532819" y="6173511"/>
            <a:ext cx="1126362" cy="322617"/>
          </a:xfrm>
          <a:custGeom>
            <a:avLst/>
            <a:gdLst>
              <a:gd name="connsiteX0" fmla="*/ 783681 w 783681"/>
              <a:gd name="connsiteY0" fmla="*/ 206235 h 206235"/>
              <a:gd name="connsiteX1" fmla="*/ 0 w 783681"/>
              <a:gd name="connsiteY1" fmla="*/ 206235 h 206235"/>
              <a:gd name="connsiteX2" fmla="*/ 96849 w 783681"/>
              <a:gd name="connsiteY2" fmla="*/ 196472 h 206235"/>
              <a:gd name="connsiteX3" fmla="*/ 339806 w 783681"/>
              <a:gd name="connsiteY3" fmla="*/ 65482 h 206235"/>
              <a:gd name="connsiteX4" fmla="*/ 393834 w 783681"/>
              <a:gd name="connsiteY4" fmla="*/ 0 h 206235"/>
              <a:gd name="connsiteX5" fmla="*/ 412858 w 783681"/>
              <a:gd name="connsiteY5" fmla="*/ 31356 h 206235"/>
              <a:gd name="connsiteX6" fmla="*/ 783681 w 783681"/>
              <a:gd name="connsiteY6" fmla="*/ 206235 h 2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681" h="206235">
                <a:moveTo>
                  <a:pt x="783681" y="206235"/>
                </a:moveTo>
                <a:lnTo>
                  <a:pt x="0" y="206235"/>
                </a:lnTo>
                <a:lnTo>
                  <a:pt x="96849" y="196472"/>
                </a:lnTo>
                <a:cubicBezTo>
                  <a:pt x="190699" y="177267"/>
                  <a:pt x="274583" y="130705"/>
                  <a:pt x="339806" y="65482"/>
                </a:cubicBezTo>
                <a:lnTo>
                  <a:pt x="393834" y="0"/>
                </a:lnTo>
                <a:lnTo>
                  <a:pt x="412858" y="31356"/>
                </a:lnTo>
                <a:cubicBezTo>
                  <a:pt x="501000" y="138159"/>
                  <a:pt x="634391" y="206235"/>
                  <a:pt x="783681" y="2062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8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223123" y="316738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조원 소개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36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0BD788-A29A-92F5-BDA1-929C7A61A9AC}"/>
              </a:ext>
            </a:extLst>
          </p:cNvPr>
          <p:cNvCxnSpPr/>
          <p:nvPr/>
        </p:nvCxnSpPr>
        <p:spPr>
          <a:xfrm rot="16200000" flipV="1">
            <a:off x="6325349" y="535053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1">
            <a:extLst>
              <a:ext uri="{FF2B5EF4-FFF2-40B4-BE49-F238E27FC236}">
                <a16:creationId xmlns:a16="http://schemas.microsoft.com/office/drawing/2014/main" id="{BD938630-41E8-7820-AB44-61AF75B62D16}"/>
              </a:ext>
            </a:extLst>
          </p:cNvPr>
          <p:cNvSpPr/>
          <p:nvPr/>
        </p:nvSpPr>
        <p:spPr>
          <a:xfrm>
            <a:off x="3076827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F6D4ABC7-0D84-C5E1-ED74-2909B37FB0F0}"/>
              </a:ext>
            </a:extLst>
          </p:cNvPr>
          <p:cNvSpPr/>
          <p:nvPr/>
        </p:nvSpPr>
        <p:spPr>
          <a:xfrm>
            <a:off x="3096254" y="3701748"/>
            <a:ext cx="1117600" cy="1330325"/>
          </a:xfrm>
          <a:prstGeom prst="round2SameRect">
            <a:avLst>
              <a:gd name="adj1" fmla="val 9031"/>
              <a:gd name="adj2" fmla="val 0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사각형 설명선 7">
            <a:extLst>
              <a:ext uri="{FF2B5EF4-FFF2-40B4-BE49-F238E27FC236}">
                <a16:creationId xmlns:a16="http://schemas.microsoft.com/office/drawing/2014/main" id="{C6195DFF-17C8-0D12-2F22-7D672425FA9C}"/>
              </a:ext>
            </a:extLst>
          </p:cNvPr>
          <p:cNvSpPr/>
          <p:nvPr/>
        </p:nvSpPr>
        <p:spPr>
          <a:xfrm>
            <a:off x="4499981" y="341471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1EA8D0-E935-C815-9ADD-A3DE00A3A415}"/>
              </a:ext>
            </a:extLst>
          </p:cNvPr>
          <p:cNvCxnSpPr/>
          <p:nvPr/>
        </p:nvCxnSpPr>
        <p:spPr>
          <a:xfrm rot="16200000" flipV="1">
            <a:off x="3599464" y="1283546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AD701-D73E-2DF0-108A-68F5A0DBF692}"/>
              </a:ext>
            </a:extLst>
          </p:cNvPr>
          <p:cNvSpPr/>
          <p:nvPr/>
        </p:nvSpPr>
        <p:spPr>
          <a:xfrm>
            <a:off x="1275912" y="2101796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D96B6-34DE-1F90-7A22-016A0AF49C97}"/>
              </a:ext>
            </a:extLst>
          </p:cNvPr>
          <p:cNvSpPr/>
          <p:nvPr/>
        </p:nvSpPr>
        <p:spPr>
          <a:xfrm>
            <a:off x="4797646" y="2101796"/>
            <a:ext cx="55015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65D08C03-B5E4-0DBB-045D-8FDF84BBCF81}"/>
              </a:ext>
            </a:extLst>
          </p:cNvPr>
          <p:cNvSpPr/>
          <p:nvPr/>
        </p:nvSpPr>
        <p:spPr>
          <a:xfrm>
            <a:off x="8103984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4">
            <a:extLst>
              <a:ext uri="{FF2B5EF4-FFF2-40B4-BE49-F238E27FC236}">
                <a16:creationId xmlns:a16="http://schemas.microsoft.com/office/drawing/2014/main" id="{2CEBA1E8-EBE9-99DA-C818-5F9DC97FC09E}"/>
              </a:ext>
            </a:extLst>
          </p:cNvPr>
          <p:cNvSpPr/>
          <p:nvPr/>
        </p:nvSpPr>
        <p:spPr>
          <a:xfrm>
            <a:off x="8123411" y="2933700"/>
            <a:ext cx="1117600" cy="2098373"/>
          </a:xfrm>
          <a:prstGeom prst="round2SameRect">
            <a:avLst>
              <a:gd name="adj1" fmla="val 9031"/>
              <a:gd name="adj2" fmla="val 0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사각형 설명선 15">
            <a:extLst>
              <a:ext uri="{FF2B5EF4-FFF2-40B4-BE49-F238E27FC236}">
                <a16:creationId xmlns:a16="http://schemas.microsoft.com/office/drawing/2014/main" id="{DF96126E-DA1B-AB31-5589-9FD4D7992DE2}"/>
              </a:ext>
            </a:extLst>
          </p:cNvPr>
          <p:cNvSpPr/>
          <p:nvPr/>
        </p:nvSpPr>
        <p:spPr>
          <a:xfrm>
            <a:off x="9527138" y="270986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22751B-375A-AC2F-C645-A250293297D0}"/>
              </a:ext>
            </a:extLst>
          </p:cNvPr>
          <p:cNvCxnSpPr/>
          <p:nvPr/>
        </p:nvCxnSpPr>
        <p:spPr>
          <a:xfrm rot="16200000" flipV="1">
            <a:off x="8626621" y="2759921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AF978-C29D-DFB8-6DE8-3F50FA07C0CC}"/>
              </a:ext>
            </a:extLst>
          </p:cNvPr>
          <p:cNvSpPr/>
          <p:nvPr/>
        </p:nvSpPr>
        <p:spPr>
          <a:xfrm>
            <a:off x="6303069" y="3578171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52BE5-F34F-920D-03E3-D66E90828FA7}"/>
              </a:ext>
            </a:extLst>
          </p:cNvPr>
          <p:cNvSpPr/>
          <p:nvPr/>
        </p:nvSpPr>
        <p:spPr>
          <a:xfrm>
            <a:off x="9824802" y="3578171"/>
            <a:ext cx="5501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43FA8-E0A3-7F42-5A0C-1175B3EBC157}"/>
              </a:ext>
            </a:extLst>
          </p:cNvPr>
          <p:cNvSpPr/>
          <p:nvPr/>
        </p:nvSpPr>
        <p:spPr>
          <a:xfrm>
            <a:off x="2606749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3C9D25-D4E3-B248-F3CF-7A817DBA0F32}"/>
              </a:ext>
            </a:extLst>
          </p:cNvPr>
          <p:cNvSpPr/>
          <p:nvPr/>
        </p:nvSpPr>
        <p:spPr>
          <a:xfrm>
            <a:off x="7633906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8031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4" y="854304"/>
            <a:ext cx="5333686" cy="5634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20" y="854304"/>
            <a:ext cx="5333686" cy="5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048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27" y="2248716"/>
            <a:ext cx="3048000" cy="2647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1743891"/>
            <a:ext cx="304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61200" y="3136611"/>
            <a:ext cx="8071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그래서 분리 </a:t>
            </a:r>
            <a:r>
              <a:rPr lang="ko-KR" altLang="en-US" sz="3200" dirty="0" err="1" smtClean="0"/>
              <a:t>수거랑</a:t>
            </a:r>
            <a:r>
              <a:rPr lang="ko-KR" altLang="en-US" sz="3200" dirty="0" smtClean="0"/>
              <a:t> 에너지가 무슨 </a:t>
            </a:r>
            <a:r>
              <a:rPr lang="ko-KR" altLang="en-US" sz="3200" dirty="0" err="1" smtClean="0"/>
              <a:t>상관임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395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30" y="2167780"/>
            <a:ext cx="506773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74776AC-92EB-6078-A102-1C05F7614DF6}"/>
              </a:ext>
            </a:extLst>
          </p:cNvPr>
          <p:cNvSpPr/>
          <p:nvPr/>
        </p:nvSpPr>
        <p:spPr>
          <a:xfrm>
            <a:off x="48931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97FC93-9919-6D0F-7AFD-3AB4FE247DF7}"/>
              </a:ext>
            </a:extLst>
          </p:cNvPr>
          <p:cNvSpPr/>
          <p:nvPr/>
        </p:nvSpPr>
        <p:spPr>
          <a:xfrm>
            <a:off x="22007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8917BB1-065F-46AF-6C75-774477F7158C}"/>
              </a:ext>
            </a:extLst>
          </p:cNvPr>
          <p:cNvSpPr/>
          <p:nvPr/>
        </p:nvSpPr>
        <p:spPr>
          <a:xfrm rot="5400000">
            <a:off x="442465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669D97-823F-CFC2-8464-BED0A6D26605}"/>
              </a:ext>
            </a:extLst>
          </p:cNvPr>
          <p:cNvSpPr/>
          <p:nvPr/>
        </p:nvSpPr>
        <p:spPr>
          <a:xfrm>
            <a:off x="7731609" y="1855108"/>
            <a:ext cx="2266950" cy="22669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7917F28D-2FC5-AA62-526E-2D7C95F7F6C9}"/>
              </a:ext>
            </a:extLst>
          </p:cNvPr>
          <p:cNvSpPr/>
          <p:nvPr/>
        </p:nvSpPr>
        <p:spPr>
          <a:xfrm rot="5400000">
            <a:off x="726310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rgbClr val="FF99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2068734" y="45419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4F326D-DF88-D4B9-3A22-922FD98AA39E}"/>
              </a:ext>
            </a:extLst>
          </p:cNvPr>
          <p:cNvSpPr/>
          <p:nvPr/>
        </p:nvSpPr>
        <p:spPr>
          <a:xfrm>
            <a:off x="4761134" y="453310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1D4CF5-5276-5BC9-4506-378501F7571E}"/>
              </a:ext>
            </a:extLst>
          </p:cNvPr>
          <p:cNvSpPr/>
          <p:nvPr/>
        </p:nvSpPr>
        <p:spPr>
          <a:xfrm>
            <a:off x="7599584" y="45331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7497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217</Words>
  <Application>Microsoft Office PowerPoint</Application>
  <PresentationFormat>와이드스크린</PresentationFormat>
  <Paragraphs>62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11</cp:revision>
  <dcterms:created xsi:type="dcterms:W3CDTF">2023-12-11T06:43:30Z</dcterms:created>
  <dcterms:modified xsi:type="dcterms:W3CDTF">2024-01-23T11:03:17Z</dcterms:modified>
</cp:coreProperties>
</file>