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9" r:id="rId2"/>
    <p:sldId id="260" r:id="rId3"/>
    <p:sldId id="267" r:id="rId4"/>
    <p:sldId id="268" r:id="rId5"/>
    <p:sldId id="261" r:id="rId6"/>
    <p:sldId id="271" r:id="rId7"/>
    <p:sldId id="269" r:id="rId8"/>
    <p:sldId id="272" r:id="rId9"/>
    <p:sldId id="270" r:id="rId10"/>
    <p:sldId id="273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 w="31750">
              <a:solidFill>
                <a:schemeClr val="tx1">
                  <a:lumMod val="85000"/>
                  <a:lumOff val="15000"/>
                </a:schemeClr>
              </a:solidFill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3175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4C4-45C6-9954-E668767456A7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3175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4C4-45C6-9954-E668767456A7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0.65</c:v>
                </c:pt>
                <c:pt idx="1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4C4-45C6-9954-E668767456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C8358-4D52-4178-B736-9ADA1D4BB8B7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069A8-2626-4B7E-A99D-1BC2920478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761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번호에 </a:t>
            </a:r>
            <a:r>
              <a:rPr lang="en-US" altLang="ko-KR" dirty="0" smtClean="0"/>
              <a:t>OX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표시 효과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69A8-2626-4B7E-A99D-1BC29204784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170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11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74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0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95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69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1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3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45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87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6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11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2024-01-23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74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3F9FCD-76BB-4C09-4FC7-39918B493E2C}"/>
              </a:ext>
            </a:extLst>
          </p:cNvPr>
          <p:cNvGrpSpPr/>
          <p:nvPr/>
        </p:nvGrpSpPr>
        <p:grpSpPr>
          <a:xfrm>
            <a:off x="376826" y="436336"/>
            <a:ext cx="11438347" cy="6421664"/>
            <a:chOff x="1583507" y="302986"/>
            <a:chExt cx="9026437" cy="506758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9BDF9E9C-2163-B923-11B3-AB965C349204}"/>
                </a:ext>
              </a:extLst>
            </p:cNvPr>
            <p:cNvSpPr/>
            <p:nvPr/>
          </p:nvSpPr>
          <p:spPr>
            <a:xfrm>
              <a:off x="1584960" y="2138587"/>
              <a:ext cx="9024984" cy="2647044"/>
            </a:xfrm>
            <a:custGeom>
              <a:avLst/>
              <a:gdLst>
                <a:gd name="connsiteX0" fmla="*/ 2948042 w 9024984"/>
                <a:gd name="connsiteY0" fmla="*/ 0 h 2647044"/>
                <a:gd name="connsiteX1" fmla="*/ 6074036 w 9024984"/>
                <a:gd name="connsiteY1" fmla="*/ 0 h 2647044"/>
                <a:gd name="connsiteX2" fmla="*/ 8843758 w 9024984"/>
                <a:gd name="connsiteY2" fmla="*/ 1967803 h 2647044"/>
                <a:gd name="connsiteX3" fmla="*/ 8863904 w 9024984"/>
                <a:gd name="connsiteY3" fmla="*/ 1978738 h 2647044"/>
                <a:gd name="connsiteX4" fmla="*/ 8893380 w 9024984"/>
                <a:gd name="connsiteY4" fmla="*/ 2003058 h 2647044"/>
                <a:gd name="connsiteX5" fmla="*/ 8909208 w 9024984"/>
                <a:gd name="connsiteY5" fmla="*/ 2014303 h 2647044"/>
                <a:gd name="connsiteX6" fmla="*/ 8907009 w 9024984"/>
                <a:gd name="connsiteY6" fmla="*/ 2014303 h 2647044"/>
                <a:gd name="connsiteX7" fmla="*/ 8917975 w 9024984"/>
                <a:gd name="connsiteY7" fmla="*/ 2023350 h 2647044"/>
                <a:gd name="connsiteX8" fmla="*/ 9024984 w 9024984"/>
                <a:gd name="connsiteY8" fmla="*/ 2281693 h 2647044"/>
                <a:gd name="connsiteX9" fmla="*/ 9024983 w 9024984"/>
                <a:gd name="connsiteY9" fmla="*/ 2647044 h 2647044"/>
                <a:gd name="connsiteX10" fmla="*/ 0 w 9024984"/>
                <a:gd name="connsiteY10" fmla="*/ 2647044 h 2647044"/>
                <a:gd name="connsiteX11" fmla="*/ 0 w 9024984"/>
                <a:gd name="connsiteY11" fmla="*/ 2281693 h 2647044"/>
                <a:gd name="connsiteX12" fmla="*/ 107009 w 9024984"/>
                <a:gd name="connsiteY12" fmla="*/ 2023350 h 2647044"/>
                <a:gd name="connsiteX13" fmla="*/ 117975 w 9024984"/>
                <a:gd name="connsiteY13" fmla="*/ 2014303 h 2647044"/>
                <a:gd name="connsiteX14" fmla="*/ 112870 w 9024984"/>
                <a:gd name="connsiteY14" fmla="*/ 2014303 h 2647044"/>
                <a:gd name="connsiteX15" fmla="*/ 149620 w 9024984"/>
                <a:gd name="connsiteY15" fmla="*/ 1988194 h 2647044"/>
                <a:gd name="connsiteX16" fmla="*/ 161081 w 9024984"/>
                <a:gd name="connsiteY16" fmla="*/ 1978738 h 2647044"/>
                <a:gd name="connsiteX17" fmla="*/ 168914 w 9024984"/>
                <a:gd name="connsiteY17" fmla="*/ 1974486 h 2647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024984" h="2647044">
                  <a:moveTo>
                    <a:pt x="2948042" y="0"/>
                  </a:moveTo>
                  <a:lnTo>
                    <a:pt x="6074036" y="0"/>
                  </a:lnTo>
                  <a:lnTo>
                    <a:pt x="8843758" y="1967803"/>
                  </a:lnTo>
                  <a:lnTo>
                    <a:pt x="8863904" y="1978738"/>
                  </a:lnTo>
                  <a:lnTo>
                    <a:pt x="8893380" y="2003058"/>
                  </a:lnTo>
                  <a:lnTo>
                    <a:pt x="8909208" y="2014303"/>
                  </a:lnTo>
                  <a:lnTo>
                    <a:pt x="8907009" y="2014303"/>
                  </a:lnTo>
                  <a:lnTo>
                    <a:pt x="8917975" y="2023350"/>
                  </a:lnTo>
                  <a:cubicBezTo>
                    <a:pt x="8984091" y="2089466"/>
                    <a:pt x="9024984" y="2180804"/>
                    <a:pt x="9024984" y="2281693"/>
                  </a:cubicBezTo>
                  <a:cubicBezTo>
                    <a:pt x="9024984" y="2403477"/>
                    <a:pt x="9024983" y="2525260"/>
                    <a:pt x="9024983" y="2647044"/>
                  </a:cubicBezTo>
                  <a:lnTo>
                    <a:pt x="0" y="2647044"/>
                  </a:lnTo>
                  <a:lnTo>
                    <a:pt x="0" y="2281693"/>
                  </a:lnTo>
                  <a:cubicBezTo>
                    <a:pt x="0" y="2180804"/>
                    <a:pt x="40894" y="2089466"/>
                    <a:pt x="107009" y="2023350"/>
                  </a:cubicBezTo>
                  <a:lnTo>
                    <a:pt x="117975" y="2014303"/>
                  </a:lnTo>
                  <a:lnTo>
                    <a:pt x="112870" y="2014303"/>
                  </a:lnTo>
                  <a:lnTo>
                    <a:pt x="149620" y="1988194"/>
                  </a:lnTo>
                  <a:lnTo>
                    <a:pt x="161081" y="1978738"/>
                  </a:lnTo>
                  <a:lnTo>
                    <a:pt x="168914" y="1974486"/>
                  </a:lnTo>
                  <a:close/>
                </a:path>
              </a:pathLst>
            </a:custGeom>
            <a:solidFill>
              <a:schemeClr val="bg1"/>
            </a:solidFill>
            <a:ln w="82550">
              <a:solidFill>
                <a:schemeClr val="accent1">
                  <a:lumMod val="50000"/>
                </a:schemeClr>
              </a:solidFill>
              <a:round/>
            </a:ln>
            <a:effectLst>
              <a:innerShdw dist="6096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r>
                <a:rPr lang="en-US" altLang="ko-KR" sz="6000" i="1" kern="0" dirty="0" smtClean="0">
                  <a:ln w="0">
                    <a:noFill/>
                  </a:ln>
                  <a:solidFill>
                    <a:srgbClr val="4472C4">
                      <a:lumMod val="5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REUSE</a:t>
              </a:r>
              <a:endParaRPr lang="en-US" altLang="ko-KR" sz="6000" i="1" kern="0" dirty="0">
                <a:ln w="0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AFC18AA-CE5B-1637-EC76-BF3651474CFF}"/>
                </a:ext>
              </a:extLst>
            </p:cNvPr>
            <p:cNvSpPr/>
            <p:nvPr/>
          </p:nvSpPr>
          <p:spPr>
            <a:xfrm>
              <a:off x="4511442" y="1407886"/>
              <a:ext cx="3169115" cy="730703"/>
            </a:xfrm>
            <a:prstGeom prst="rect">
              <a:avLst/>
            </a:prstGeom>
            <a:solidFill>
              <a:schemeClr val="bg1"/>
            </a:solidFill>
            <a:ln w="82550">
              <a:solidFill>
                <a:schemeClr val="accent1">
                  <a:lumMod val="50000"/>
                </a:schemeClr>
              </a:solidFill>
              <a:round/>
            </a:ln>
            <a:effectLst>
              <a:innerShdw dist="5969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15666B9-DEC0-B78A-DEC1-26F4DDB8900C}"/>
                </a:ext>
              </a:extLst>
            </p:cNvPr>
            <p:cNvSpPr/>
            <p:nvPr/>
          </p:nvSpPr>
          <p:spPr>
            <a:xfrm>
              <a:off x="4345314" y="1033689"/>
              <a:ext cx="3501370" cy="37419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82550">
              <a:solidFill>
                <a:schemeClr val="accent1">
                  <a:lumMod val="50000"/>
                </a:schemeClr>
              </a:solidFill>
              <a:round/>
            </a:ln>
            <a:effectLst>
              <a:innerShdw dist="5969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062D8BB8-923B-C345-D2E9-5E4F4976C128}"/>
                </a:ext>
              </a:extLst>
            </p:cNvPr>
            <p:cNvSpPr/>
            <p:nvPr/>
          </p:nvSpPr>
          <p:spPr>
            <a:xfrm>
              <a:off x="4511442" y="302986"/>
              <a:ext cx="3169115" cy="730703"/>
            </a:xfrm>
            <a:prstGeom prst="round2SameRect">
              <a:avLst>
                <a:gd name="adj1" fmla="val 50000"/>
                <a:gd name="adj2" fmla="val 0"/>
              </a:avLst>
            </a:prstGeom>
            <a:pattFill prst="dkVert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82550">
              <a:solidFill>
                <a:schemeClr val="accent1">
                  <a:lumMod val="50000"/>
                </a:schemeClr>
              </a:solidFill>
              <a:round/>
            </a:ln>
            <a:effectLst>
              <a:innerShdw dist="4445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26414B9-05E4-BEC1-37B3-02E8F15CCA53}"/>
                </a:ext>
              </a:extLst>
            </p:cNvPr>
            <p:cNvCxnSpPr>
              <a:cxnSpLocks/>
            </p:cNvCxnSpPr>
            <p:nvPr/>
          </p:nvCxnSpPr>
          <p:spPr>
            <a:xfrm>
              <a:off x="5592557" y="1681842"/>
              <a:ext cx="2088000" cy="0"/>
            </a:xfrm>
            <a:prstGeom prst="line">
              <a:avLst/>
            </a:prstGeom>
            <a:ln w="825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CAA59B3-E82F-374B-E692-C99A849DABED}"/>
                </a:ext>
              </a:extLst>
            </p:cNvPr>
            <p:cNvCxnSpPr>
              <a:cxnSpLocks/>
            </p:cNvCxnSpPr>
            <p:nvPr/>
          </p:nvCxnSpPr>
          <p:spPr>
            <a:xfrm>
              <a:off x="6374271" y="1852386"/>
              <a:ext cx="1296000" cy="0"/>
            </a:xfrm>
            <a:prstGeom prst="line">
              <a:avLst/>
            </a:prstGeom>
            <a:ln w="825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6E7CC8B7-805F-EC79-5C24-081FC3A036DE}"/>
                </a:ext>
              </a:extLst>
            </p:cNvPr>
            <p:cNvSpPr/>
            <p:nvPr/>
          </p:nvSpPr>
          <p:spPr>
            <a:xfrm>
              <a:off x="1583507" y="4719412"/>
              <a:ext cx="9024984" cy="651155"/>
            </a:xfrm>
            <a:prstGeom prst="round2SameRect">
              <a:avLst>
                <a:gd name="adj1" fmla="val 0"/>
                <a:gd name="adj2" fmla="val 8908"/>
              </a:avLst>
            </a:prstGeom>
            <a:solidFill>
              <a:schemeClr val="accent1">
                <a:lumMod val="50000"/>
              </a:schemeClr>
            </a:solidFill>
            <a:ln w="82550">
              <a:solidFill>
                <a:schemeClr val="accent1">
                  <a:lumMod val="50000"/>
                </a:schemeClr>
              </a:solidFill>
              <a:round/>
            </a:ln>
            <a:effectLst>
              <a:innerShdw dist="6223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 altLang="ko-KR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779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9BDF9E9C-2163-B923-11B3-AB965C349204}"/>
              </a:ext>
            </a:extLst>
          </p:cNvPr>
          <p:cNvSpPr/>
          <p:nvPr/>
        </p:nvSpPr>
        <p:spPr>
          <a:xfrm>
            <a:off x="378667" y="0"/>
            <a:ext cx="11436506" cy="6857999"/>
          </a:xfrm>
          <a:prstGeom prst="round2SameRect">
            <a:avLst>
              <a:gd name="adj1" fmla="val 3056"/>
              <a:gd name="adj2" fmla="val 4233"/>
            </a:avLst>
          </a:prstGeom>
          <a:solidFill>
            <a:schemeClr val="bg1"/>
          </a:soli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algn="ctr">
              <a:defRPr/>
            </a:pPr>
            <a:r>
              <a:rPr lang="en-US" altLang="ko-KR" sz="700" kern="0" dirty="0">
                <a:solidFill>
                  <a:srgbClr val="4472C4">
                    <a:lumMod val="50000"/>
                  </a:srgbClr>
                </a:solidFill>
              </a:rPr>
              <a:t>Enjoy your stylish business and campus life with BIZCAM</a:t>
            </a:r>
            <a:endParaRPr lang="ko-KR" altLang="en-US" sz="1050" dirty="0">
              <a:solidFill>
                <a:srgbClr val="4472C4">
                  <a:lumMod val="50000"/>
                </a:srgb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D4759D-FC55-2F92-AEF6-4EFA003CA396}"/>
              </a:ext>
            </a:extLst>
          </p:cNvPr>
          <p:cNvGrpSpPr/>
          <p:nvPr/>
        </p:nvGrpSpPr>
        <p:grpSpPr>
          <a:xfrm>
            <a:off x="376827" y="279762"/>
            <a:ext cx="2700000" cy="205740"/>
            <a:chOff x="376827" y="279762"/>
            <a:chExt cx="2700000" cy="20574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51A6963-1BC3-4BE0-DDF6-E0850278AA56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279762"/>
              <a:ext cx="2088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34DD91B-7CBB-C9E4-ECBE-31DEECC645BB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386442"/>
              <a:ext cx="2700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AFB0FE2-B317-F729-D044-255108A19FC7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485502"/>
              <a:ext cx="1404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674776AC-92EB-6078-A102-1C05F7614DF6}"/>
              </a:ext>
            </a:extLst>
          </p:cNvPr>
          <p:cNvSpPr/>
          <p:nvPr/>
        </p:nvSpPr>
        <p:spPr>
          <a:xfrm>
            <a:off x="4893159" y="1855108"/>
            <a:ext cx="2266950" cy="226695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02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897FC93-9919-6D0F-7AFD-3AB4FE247DF7}"/>
              </a:ext>
            </a:extLst>
          </p:cNvPr>
          <p:cNvSpPr/>
          <p:nvPr/>
        </p:nvSpPr>
        <p:spPr>
          <a:xfrm>
            <a:off x="2200759" y="1855108"/>
            <a:ext cx="2266950" cy="226695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88917BB1-065F-46AF-6C75-774477F7158C}"/>
              </a:ext>
            </a:extLst>
          </p:cNvPr>
          <p:cNvSpPr/>
          <p:nvPr/>
        </p:nvSpPr>
        <p:spPr>
          <a:xfrm rot="5400000">
            <a:off x="4424656" y="2685180"/>
            <a:ext cx="972312" cy="606806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dist="38100" algn="l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B669D97-823F-CFC2-8464-BED0A6D26605}"/>
              </a:ext>
            </a:extLst>
          </p:cNvPr>
          <p:cNvSpPr/>
          <p:nvPr/>
        </p:nvSpPr>
        <p:spPr>
          <a:xfrm>
            <a:off x="7731609" y="1855108"/>
            <a:ext cx="2266950" cy="226695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7917F28D-2FC5-AA62-526E-2D7C95F7F6C9}"/>
              </a:ext>
            </a:extLst>
          </p:cNvPr>
          <p:cNvSpPr/>
          <p:nvPr/>
        </p:nvSpPr>
        <p:spPr>
          <a:xfrm rot="5400000">
            <a:off x="7263106" y="2685180"/>
            <a:ext cx="972312" cy="606806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dist="38100" algn="l" rotWithShape="0">
              <a:srgbClr val="FF99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F27CF30-B418-5C98-4B39-7AA3F7470796}"/>
              </a:ext>
            </a:extLst>
          </p:cNvPr>
          <p:cNvSpPr/>
          <p:nvPr/>
        </p:nvSpPr>
        <p:spPr>
          <a:xfrm>
            <a:off x="2068734" y="4541987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14F326D-DF88-D4B9-3A22-922FD98AA39E}"/>
              </a:ext>
            </a:extLst>
          </p:cNvPr>
          <p:cNvSpPr/>
          <p:nvPr/>
        </p:nvSpPr>
        <p:spPr>
          <a:xfrm>
            <a:off x="4761134" y="4533103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11D4CF5-5276-5BC9-4506-378501F7571E}"/>
              </a:ext>
            </a:extLst>
          </p:cNvPr>
          <p:cNvSpPr/>
          <p:nvPr/>
        </p:nvSpPr>
        <p:spPr>
          <a:xfrm>
            <a:off x="7599584" y="4533102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674971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97106DA0-01AE-FA75-FEA7-20D15EA6C9B5}"/>
              </a:ext>
            </a:extLst>
          </p:cNvPr>
          <p:cNvGrpSpPr/>
          <p:nvPr/>
        </p:nvGrpSpPr>
        <p:grpSpPr>
          <a:xfrm>
            <a:off x="378667" y="1"/>
            <a:ext cx="11436506" cy="6767168"/>
            <a:chOff x="378667" y="1"/>
            <a:chExt cx="11436506" cy="676716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1A9F33A-EED8-AA27-F451-E2B93ED74118}"/>
                </a:ext>
              </a:extLst>
            </p:cNvPr>
            <p:cNvSpPr/>
            <p:nvPr/>
          </p:nvSpPr>
          <p:spPr>
            <a:xfrm>
              <a:off x="827962" y="6260389"/>
              <a:ext cx="10536076" cy="506780"/>
            </a:xfrm>
            <a:prstGeom prst="ellipse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id="{9BDF9E9C-2163-B923-11B3-AB965C349204}"/>
                </a:ext>
              </a:extLst>
            </p:cNvPr>
            <p:cNvSpPr/>
            <p:nvPr/>
          </p:nvSpPr>
          <p:spPr>
            <a:xfrm>
              <a:off x="378667" y="1"/>
              <a:ext cx="11436506" cy="6531428"/>
            </a:xfrm>
            <a:prstGeom prst="round2SameRect">
              <a:avLst>
                <a:gd name="adj1" fmla="val 3757"/>
                <a:gd name="adj2" fmla="val 40953"/>
              </a:avLst>
            </a:prstGeom>
            <a:solidFill>
              <a:schemeClr val="bg1"/>
            </a:solidFill>
            <a:ln w="82550">
              <a:solidFill>
                <a:schemeClr val="accent1">
                  <a:lumMod val="50000"/>
                </a:schemeClr>
              </a:solidFill>
              <a:round/>
            </a:ln>
            <a:effectLst>
              <a:innerShdw dist="177800" dir="5400000">
                <a:schemeClr val="accent1">
                  <a:lumMod val="50000"/>
                  <a:alpha val="30000"/>
                </a:scheme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80000" rtlCol="0" anchor="t">
              <a:noAutofit/>
            </a:bodyPr>
            <a:lstStyle/>
            <a:p>
              <a:pPr algn="ctr"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srgbClr val="4472C4">
                      <a:lumMod val="5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</a:p>
            <a:p>
              <a:pPr algn="ctr">
                <a:defRPr/>
              </a:pPr>
              <a:r>
                <a:rPr lang="en-US" altLang="ko-KR" sz="700" kern="0" dirty="0">
                  <a:solidFill>
                    <a:prstClr val="white">
                      <a:lumMod val="75000"/>
                    </a:prstClr>
                  </a:solidFill>
                </a:rPr>
                <a:t>Enjoy your stylish business and campus life with BIZCAM</a:t>
              </a:r>
              <a:endParaRPr lang="ko-KR" altLang="en-US" sz="105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E90B6AE4-649B-FABF-EF43-583BCCC9628A}"/>
                </a:ext>
              </a:extLst>
            </p:cNvPr>
            <p:cNvSpPr/>
            <p:nvPr/>
          </p:nvSpPr>
          <p:spPr>
            <a:xfrm>
              <a:off x="2898648" y="5989348"/>
              <a:ext cx="482594" cy="506780"/>
            </a:xfrm>
            <a:custGeom>
              <a:avLst/>
              <a:gdLst>
                <a:gd name="connsiteX0" fmla="*/ 0 w 1114088"/>
                <a:gd name="connsiteY0" fmla="*/ 0 h 1169922"/>
                <a:gd name="connsiteX1" fmla="*/ 13610 w 1114088"/>
                <a:gd name="connsiteY1" fmla="*/ 89177 h 1169922"/>
                <a:gd name="connsiteX2" fmla="*/ 1090801 w 1114088"/>
                <a:gd name="connsiteY2" fmla="*/ 1166368 h 1169922"/>
                <a:gd name="connsiteX3" fmla="*/ 1114088 w 1114088"/>
                <a:gd name="connsiteY3" fmla="*/ 1169922 h 1169922"/>
                <a:gd name="connsiteX4" fmla="*/ 0 w 1114088"/>
                <a:gd name="connsiteY4" fmla="*/ 1169922 h 1169922"/>
                <a:gd name="connsiteX0" fmla="*/ 0 w 1114088"/>
                <a:gd name="connsiteY0" fmla="*/ 0 h 1169922"/>
                <a:gd name="connsiteX1" fmla="*/ 13610 w 1114088"/>
                <a:gd name="connsiteY1" fmla="*/ 89177 h 1169922"/>
                <a:gd name="connsiteX2" fmla="*/ 1090801 w 1114088"/>
                <a:gd name="connsiteY2" fmla="*/ 1166368 h 1169922"/>
                <a:gd name="connsiteX3" fmla="*/ 1114088 w 1114088"/>
                <a:gd name="connsiteY3" fmla="*/ 1169922 h 1169922"/>
                <a:gd name="connsiteX4" fmla="*/ 106680 w 1114088"/>
                <a:gd name="connsiteY4" fmla="*/ 1169922 h 1169922"/>
                <a:gd name="connsiteX5" fmla="*/ 0 w 1114088"/>
                <a:gd name="connsiteY5" fmla="*/ 0 h 1169922"/>
                <a:gd name="connsiteX0" fmla="*/ 0 w 1114088"/>
                <a:gd name="connsiteY0" fmla="*/ 0 h 1169922"/>
                <a:gd name="connsiteX1" fmla="*/ 13610 w 1114088"/>
                <a:gd name="connsiteY1" fmla="*/ 89177 h 1169922"/>
                <a:gd name="connsiteX2" fmla="*/ 1090801 w 1114088"/>
                <a:gd name="connsiteY2" fmla="*/ 1166368 h 1169922"/>
                <a:gd name="connsiteX3" fmla="*/ 1114088 w 1114088"/>
                <a:gd name="connsiteY3" fmla="*/ 1169922 h 1169922"/>
                <a:gd name="connsiteX4" fmla="*/ 106680 w 1114088"/>
                <a:gd name="connsiteY4" fmla="*/ 1169922 h 1169922"/>
                <a:gd name="connsiteX5" fmla="*/ 0 w 1114088"/>
                <a:gd name="connsiteY5" fmla="*/ 0 h 1169922"/>
                <a:gd name="connsiteX0" fmla="*/ 0 w 1114088"/>
                <a:gd name="connsiteY0" fmla="*/ 0 h 1169922"/>
                <a:gd name="connsiteX1" fmla="*/ 13610 w 1114088"/>
                <a:gd name="connsiteY1" fmla="*/ 89177 h 1169922"/>
                <a:gd name="connsiteX2" fmla="*/ 1090801 w 1114088"/>
                <a:gd name="connsiteY2" fmla="*/ 1166368 h 1169922"/>
                <a:gd name="connsiteX3" fmla="*/ 1114088 w 1114088"/>
                <a:gd name="connsiteY3" fmla="*/ 1169922 h 1169922"/>
                <a:gd name="connsiteX4" fmla="*/ 182880 w 1114088"/>
                <a:gd name="connsiteY4" fmla="*/ 1169922 h 1169922"/>
                <a:gd name="connsiteX5" fmla="*/ 0 w 1114088"/>
                <a:gd name="connsiteY5" fmla="*/ 0 h 1169922"/>
                <a:gd name="connsiteX0" fmla="*/ 0 w 1114088"/>
                <a:gd name="connsiteY0" fmla="*/ 0 h 1169922"/>
                <a:gd name="connsiteX1" fmla="*/ 13610 w 1114088"/>
                <a:gd name="connsiteY1" fmla="*/ 89177 h 1169922"/>
                <a:gd name="connsiteX2" fmla="*/ 1090801 w 1114088"/>
                <a:gd name="connsiteY2" fmla="*/ 1166368 h 1169922"/>
                <a:gd name="connsiteX3" fmla="*/ 1114088 w 1114088"/>
                <a:gd name="connsiteY3" fmla="*/ 1169922 h 1169922"/>
                <a:gd name="connsiteX4" fmla="*/ 182880 w 1114088"/>
                <a:gd name="connsiteY4" fmla="*/ 1169922 h 1169922"/>
                <a:gd name="connsiteX5" fmla="*/ 0 w 1114088"/>
                <a:gd name="connsiteY5" fmla="*/ 0 h 1169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4088" h="1169922">
                  <a:moveTo>
                    <a:pt x="0" y="0"/>
                  </a:moveTo>
                  <a:lnTo>
                    <a:pt x="13610" y="89177"/>
                  </a:lnTo>
                  <a:cubicBezTo>
                    <a:pt x="124251" y="629865"/>
                    <a:pt x="550114" y="1055728"/>
                    <a:pt x="1090801" y="1166368"/>
                  </a:cubicBezTo>
                  <a:lnTo>
                    <a:pt x="1114088" y="1169922"/>
                  </a:lnTo>
                  <a:lnTo>
                    <a:pt x="182880" y="1169922"/>
                  </a:lnTo>
                  <a:cubicBezTo>
                    <a:pt x="0" y="787568"/>
                    <a:pt x="0" y="38997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6C0FCC2E-C641-1E9C-82BA-98CCFFB99BF0}"/>
                </a:ext>
              </a:extLst>
            </p:cNvPr>
            <p:cNvSpPr/>
            <p:nvPr/>
          </p:nvSpPr>
          <p:spPr>
            <a:xfrm flipH="1">
              <a:off x="8810758" y="5989348"/>
              <a:ext cx="482594" cy="506780"/>
            </a:xfrm>
            <a:custGeom>
              <a:avLst/>
              <a:gdLst>
                <a:gd name="connsiteX0" fmla="*/ 0 w 1114088"/>
                <a:gd name="connsiteY0" fmla="*/ 0 h 1169922"/>
                <a:gd name="connsiteX1" fmla="*/ 13610 w 1114088"/>
                <a:gd name="connsiteY1" fmla="*/ 89177 h 1169922"/>
                <a:gd name="connsiteX2" fmla="*/ 1090801 w 1114088"/>
                <a:gd name="connsiteY2" fmla="*/ 1166368 h 1169922"/>
                <a:gd name="connsiteX3" fmla="*/ 1114088 w 1114088"/>
                <a:gd name="connsiteY3" fmla="*/ 1169922 h 1169922"/>
                <a:gd name="connsiteX4" fmla="*/ 0 w 1114088"/>
                <a:gd name="connsiteY4" fmla="*/ 1169922 h 1169922"/>
                <a:gd name="connsiteX0" fmla="*/ 0 w 1114088"/>
                <a:gd name="connsiteY0" fmla="*/ 0 h 1169922"/>
                <a:gd name="connsiteX1" fmla="*/ 13610 w 1114088"/>
                <a:gd name="connsiteY1" fmla="*/ 89177 h 1169922"/>
                <a:gd name="connsiteX2" fmla="*/ 1090801 w 1114088"/>
                <a:gd name="connsiteY2" fmla="*/ 1166368 h 1169922"/>
                <a:gd name="connsiteX3" fmla="*/ 1114088 w 1114088"/>
                <a:gd name="connsiteY3" fmla="*/ 1169922 h 1169922"/>
                <a:gd name="connsiteX4" fmla="*/ 106680 w 1114088"/>
                <a:gd name="connsiteY4" fmla="*/ 1169922 h 1169922"/>
                <a:gd name="connsiteX5" fmla="*/ 0 w 1114088"/>
                <a:gd name="connsiteY5" fmla="*/ 0 h 1169922"/>
                <a:gd name="connsiteX0" fmla="*/ 0 w 1114088"/>
                <a:gd name="connsiteY0" fmla="*/ 0 h 1169922"/>
                <a:gd name="connsiteX1" fmla="*/ 13610 w 1114088"/>
                <a:gd name="connsiteY1" fmla="*/ 89177 h 1169922"/>
                <a:gd name="connsiteX2" fmla="*/ 1090801 w 1114088"/>
                <a:gd name="connsiteY2" fmla="*/ 1166368 h 1169922"/>
                <a:gd name="connsiteX3" fmla="*/ 1114088 w 1114088"/>
                <a:gd name="connsiteY3" fmla="*/ 1169922 h 1169922"/>
                <a:gd name="connsiteX4" fmla="*/ 106680 w 1114088"/>
                <a:gd name="connsiteY4" fmla="*/ 1169922 h 1169922"/>
                <a:gd name="connsiteX5" fmla="*/ 0 w 1114088"/>
                <a:gd name="connsiteY5" fmla="*/ 0 h 1169922"/>
                <a:gd name="connsiteX0" fmla="*/ 0 w 1114088"/>
                <a:gd name="connsiteY0" fmla="*/ 0 h 1169922"/>
                <a:gd name="connsiteX1" fmla="*/ 13610 w 1114088"/>
                <a:gd name="connsiteY1" fmla="*/ 89177 h 1169922"/>
                <a:gd name="connsiteX2" fmla="*/ 1090801 w 1114088"/>
                <a:gd name="connsiteY2" fmla="*/ 1166368 h 1169922"/>
                <a:gd name="connsiteX3" fmla="*/ 1114088 w 1114088"/>
                <a:gd name="connsiteY3" fmla="*/ 1169922 h 1169922"/>
                <a:gd name="connsiteX4" fmla="*/ 182880 w 1114088"/>
                <a:gd name="connsiteY4" fmla="*/ 1169922 h 1169922"/>
                <a:gd name="connsiteX5" fmla="*/ 0 w 1114088"/>
                <a:gd name="connsiteY5" fmla="*/ 0 h 1169922"/>
                <a:gd name="connsiteX0" fmla="*/ 0 w 1114088"/>
                <a:gd name="connsiteY0" fmla="*/ 0 h 1169922"/>
                <a:gd name="connsiteX1" fmla="*/ 13610 w 1114088"/>
                <a:gd name="connsiteY1" fmla="*/ 89177 h 1169922"/>
                <a:gd name="connsiteX2" fmla="*/ 1090801 w 1114088"/>
                <a:gd name="connsiteY2" fmla="*/ 1166368 h 1169922"/>
                <a:gd name="connsiteX3" fmla="*/ 1114088 w 1114088"/>
                <a:gd name="connsiteY3" fmla="*/ 1169922 h 1169922"/>
                <a:gd name="connsiteX4" fmla="*/ 182880 w 1114088"/>
                <a:gd name="connsiteY4" fmla="*/ 1169922 h 1169922"/>
                <a:gd name="connsiteX5" fmla="*/ 0 w 1114088"/>
                <a:gd name="connsiteY5" fmla="*/ 0 h 1169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4088" h="1169922">
                  <a:moveTo>
                    <a:pt x="0" y="0"/>
                  </a:moveTo>
                  <a:lnTo>
                    <a:pt x="13610" y="89177"/>
                  </a:lnTo>
                  <a:cubicBezTo>
                    <a:pt x="124251" y="629865"/>
                    <a:pt x="550114" y="1055728"/>
                    <a:pt x="1090801" y="1166368"/>
                  </a:cubicBezTo>
                  <a:lnTo>
                    <a:pt x="1114088" y="1169922"/>
                  </a:lnTo>
                  <a:lnTo>
                    <a:pt x="182880" y="1169922"/>
                  </a:lnTo>
                  <a:cubicBezTo>
                    <a:pt x="0" y="787568"/>
                    <a:pt x="0" y="38997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1503C1CB-5038-7BAE-BA1E-2940F909AE08}"/>
                </a:ext>
              </a:extLst>
            </p:cNvPr>
            <p:cNvSpPr/>
            <p:nvPr/>
          </p:nvSpPr>
          <p:spPr>
            <a:xfrm>
              <a:off x="5532819" y="6173511"/>
              <a:ext cx="1126362" cy="322617"/>
            </a:xfrm>
            <a:custGeom>
              <a:avLst/>
              <a:gdLst>
                <a:gd name="connsiteX0" fmla="*/ 783681 w 783681"/>
                <a:gd name="connsiteY0" fmla="*/ 206235 h 206235"/>
                <a:gd name="connsiteX1" fmla="*/ 0 w 783681"/>
                <a:gd name="connsiteY1" fmla="*/ 206235 h 206235"/>
                <a:gd name="connsiteX2" fmla="*/ 96849 w 783681"/>
                <a:gd name="connsiteY2" fmla="*/ 196472 h 206235"/>
                <a:gd name="connsiteX3" fmla="*/ 339806 w 783681"/>
                <a:gd name="connsiteY3" fmla="*/ 65482 h 206235"/>
                <a:gd name="connsiteX4" fmla="*/ 393834 w 783681"/>
                <a:gd name="connsiteY4" fmla="*/ 0 h 206235"/>
                <a:gd name="connsiteX5" fmla="*/ 412858 w 783681"/>
                <a:gd name="connsiteY5" fmla="*/ 31356 h 206235"/>
                <a:gd name="connsiteX6" fmla="*/ 783681 w 783681"/>
                <a:gd name="connsiteY6" fmla="*/ 206235 h 20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681" h="206235">
                  <a:moveTo>
                    <a:pt x="783681" y="206235"/>
                  </a:moveTo>
                  <a:lnTo>
                    <a:pt x="0" y="206235"/>
                  </a:lnTo>
                  <a:lnTo>
                    <a:pt x="96849" y="196472"/>
                  </a:lnTo>
                  <a:cubicBezTo>
                    <a:pt x="190699" y="177267"/>
                    <a:pt x="274583" y="130705"/>
                    <a:pt x="339806" y="65482"/>
                  </a:cubicBezTo>
                  <a:lnTo>
                    <a:pt x="393834" y="0"/>
                  </a:lnTo>
                  <a:lnTo>
                    <a:pt x="412858" y="31356"/>
                  </a:lnTo>
                  <a:cubicBezTo>
                    <a:pt x="501000" y="138159"/>
                    <a:pt x="634391" y="206235"/>
                    <a:pt x="783681" y="20623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Group 19">
            <a:extLst>
              <a:ext uri="{FF2B5EF4-FFF2-40B4-BE49-F238E27FC236}">
                <a16:creationId xmlns:a16="http://schemas.microsoft.com/office/drawing/2014/main" id="{2B9DCEF0-7684-AB24-8265-24047C1AF95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78132" y="1388454"/>
            <a:ext cx="1142999" cy="1142999"/>
            <a:chOff x="2349" y="2828"/>
            <a:chExt cx="1784" cy="1784"/>
          </a:xfrm>
        </p:grpSpPr>
        <p:sp>
          <p:nvSpPr>
            <p:cNvPr id="4" name="Freeform 20">
              <a:extLst>
                <a:ext uri="{FF2B5EF4-FFF2-40B4-BE49-F238E27FC236}">
                  <a16:creationId xmlns:a16="http://schemas.microsoft.com/office/drawing/2014/main" id="{A8E9C50F-5E7A-A5A2-9309-43187D0EC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" y="3316"/>
              <a:ext cx="985" cy="1268"/>
            </a:xfrm>
            <a:custGeom>
              <a:avLst/>
              <a:gdLst>
                <a:gd name="T0" fmla="*/ 0 w 4921"/>
                <a:gd name="T1" fmla="*/ 6342 h 6342"/>
                <a:gd name="T2" fmla="*/ 4364 w 4921"/>
                <a:gd name="T3" fmla="*/ 6342 h 6342"/>
                <a:gd name="T4" fmla="*/ 4392 w 4921"/>
                <a:gd name="T5" fmla="*/ 6342 h 6342"/>
                <a:gd name="T6" fmla="*/ 4448 w 4921"/>
                <a:gd name="T7" fmla="*/ 6336 h 6342"/>
                <a:gd name="T8" fmla="*/ 4503 w 4921"/>
                <a:gd name="T9" fmla="*/ 6325 h 6342"/>
                <a:gd name="T10" fmla="*/ 4555 w 4921"/>
                <a:gd name="T11" fmla="*/ 6309 h 6342"/>
                <a:gd name="T12" fmla="*/ 4605 w 4921"/>
                <a:gd name="T13" fmla="*/ 6288 h 6342"/>
                <a:gd name="T14" fmla="*/ 4652 w 4921"/>
                <a:gd name="T15" fmla="*/ 6261 h 6342"/>
                <a:gd name="T16" fmla="*/ 4697 w 4921"/>
                <a:gd name="T17" fmla="*/ 6231 h 6342"/>
                <a:gd name="T18" fmla="*/ 4738 w 4921"/>
                <a:gd name="T19" fmla="*/ 6197 h 6342"/>
                <a:gd name="T20" fmla="*/ 4777 w 4921"/>
                <a:gd name="T21" fmla="*/ 6159 h 6342"/>
                <a:gd name="T22" fmla="*/ 4810 w 4921"/>
                <a:gd name="T23" fmla="*/ 6118 h 6342"/>
                <a:gd name="T24" fmla="*/ 4840 w 4921"/>
                <a:gd name="T25" fmla="*/ 6073 h 6342"/>
                <a:gd name="T26" fmla="*/ 4867 w 4921"/>
                <a:gd name="T27" fmla="*/ 6026 h 6342"/>
                <a:gd name="T28" fmla="*/ 4888 w 4921"/>
                <a:gd name="T29" fmla="*/ 5976 h 6342"/>
                <a:gd name="T30" fmla="*/ 4904 w 4921"/>
                <a:gd name="T31" fmla="*/ 5924 h 6342"/>
                <a:gd name="T32" fmla="*/ 4915 w 4921"/>
                <a:gd name="T33" fmla="*/ 5869 h 6342"/>
                <a:gd name="T34" fmla="*/ 4921 w 4921"/>
                <a:gd name="T35" fmla="*/ 5813 h 6342"/>
                <a:gd name="T36" fmla="*/ 4921 w 4921"/>
                <a:gd name="T37" fmla="*/ 5785 h 6342"/>
                <a:gd name="T38" fmla="*/ 4921 w 4921"/>
                <a:gd name="T39" fmla="*/ 0 h 6342"/>
                <a:gd name="T40" fmla="*/ 558 w 4921"/>
                <a:gd name="T41" fmla="*/ 0 h 6342"/>
                <a:gd name="T42" fmla="*/ 558 w 4921"/>
                <a:gd name="T43" fmla="*/ 5785 h 6342"/>
                <a:gd name="T44" fmla="*/ 558 w 4921"/>
                <a:gd name="T45" fmla="*/ 5813 h 6342"/>
                <a:gd name="T46" fmla="*/ 551 w 4921"/>
                <a:gd name="T47" fmla="*/ 5869 h 6342"/>
                <a:gd name="T48" fmla="*/ 540 w 4921"/>
                <a:gd name="T49" fmla="*/ 5924 h 6342"/>
                <a:gd name="T50" fmla="*/ 524 w 4921"/>
                <a:gd name="T51" fmla="*/ 5976 h 6342"/>
                <a:gd name="T52" fmla="*/ 502 w 4921"/>
                <a:gd name="T53" fmla="*/ 6026 h 6342"/>
                <a:gd name="T54" fmla="*/ 477 w 4921"/>
                <a:gd name="T55" fmla="*/ 6073 h 6342"/>
                <a:gd name="T56" fmla="*/ 447 w 4921"/>
                <a:gd name="T57" fmla="*/ 6118 h 6342"/>
                <a:gd name="T58" fmla="*/ 412 w 4921"/>
                <a:gd name="T59" fmla="*/ 6159 h 6342"/>
                <a:gd name="T60" fmla="*/ 375 w 4921"/>
                <a:gd name="T61" fmla="*/ 6197 h 6342"/>
                <a:gd name="T62" fmla="*/ 333 w 4921"/>
                <a:gd name="T63" fmla="*/ 6231 h 6342"/>
                <a:gd name="T64" fmla="*/ 289 w 4921"/>
                <a:gd name="T65" fmla="*/ 6261 h 6342"/>
                <a:gd name="T66" fmla="*/ 241 w 4921"/>
                <a:gd name="T67" fmla="*/ 6288 h 6342"/>
                <a:gd name="T68" fmla="*/ 192 w 4921"/>
                <a:gd name="T69" fmla="*/ 6309 h 6342"/>
                <a:gd name="T70" fmla="*/ 139 w 4921"/>
                <a:gd name="T71" fmla="*/ 6325 h 6342"/>
                <a:gd name="T72" fmla="*/ 85 w 4921"/>
                <a:gd name="T73" fmla="*/ 6336 h 6342"/>
                <a:gd name="T74" fmla="*/ 29 w 4921"/>
                <a:gd name="T75" fmla="*/ 6342 h 6342"/>
                <a:gd name="T76" fmla="*/ 0 w 4921"/>
                <a:gd name="T77" fmla="*/ 6342 h 6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21" h="6342">
                  <a:moveTo>
                    <a:pt x="0" y="6342"/>
                  </a:moveTo>
                  <a:lnTo>
                    <a:pt x="4364" y="6342"/>
                  </a:lnTo>
                  <a:lnTo>
                    <a:pt x="4392" y="6342"/>
                  </a:lnTo>
                  <a:lnTo>
                    <a:pt x="4448" y="6336"/>
                  </a:lnTo>
                  <a:lnTo>
                    <a:pt x="4503" y="6325"/>
                  </a:lnTo>
                  <a:lnTo>
                    <a:pt x="4555" y="6309"/>
                  </a:lnTo>
                  <a:lnTo>
                    <a:pt x="4605" y="6288"/>
                  </a:lnTo>
                  <a:lnTo>
                    <a:pt x="4652" y="6261"/>
                  </a:lnTo>
                  <a:lnTo>
                    <a:pt x="4697" y="6231"/>
                  </a:lnTo>
                  <a:lnTo>
                    <a:pt x="4738" y="6197"/>
                  </a:lnTo>
                  <a:lnTo>
                    <a:pt x="4777" y="6159"/>
                  </a:lnTo>
                  <a:lnTo>
                    <a:pt x="4810" y="6118"/>
                  </a:lnTo>
                  <a:lnTo>
                    <a:pt x="4840" y="6073"/>
                  </a:lnTo>
                  <a:lnTo>
                    <a:pt x="4867" y="6026"/>
                  </a:lnTo>
                  <a:lnTo>
                    <a:pt x="4888" y="5976"/>
                  </a:lnTo>
                  <a:lnTo>
                    <a:pt x="4904" y="5924"/>
                  </a:lnTo>
                  <a:lnTo>
                    <a:pt x="4915" y="5869"/>
                  </a:lnTo>
                  <a:lnTo>
                    <a:pt x="4921" y="5813"/>
                  </a:lnTo>
                  <a:lnTo>
                    <a:pt x="4921" y="5785"/>
                  </a:lnTo>
                  <a:lnTo>
                    <a:pt x="4921" y="0"/>
                  </a:lnTo>
                  <a:lnTo>
                    <a:pt x="558" y="0"/>
                  </a:lnTo>
                  <a:lnTo>
                    <a:pt x="558" y="5785"/>
                  </a:lnTo>
                  <a:lnTo>
                    <a:pt x="558" y="5813"/>
                  </a:lnTo>
                  <a:lnTo>
                    <a:pt x="551" y="5869"/>
                  </a:lnTo>
                  <a:lnTo>
                    <a:pt x="540" y="5924"/>
                  </a:lnTo>
                  <a:lnTo>
                    <a:pt x="524" y="5976"/>
                  </a:lnTo>
                  <a:lnTo>
                    <a:pt x="502" y="6026"/>
                  </a:lnTo>
                  <a:lnTo>
                    <a:pt x="477" y="6073"/>
                  </a:lnTo>
                  <a:lnTo>
                    <a:pt x="447" y="6118"/>
                  </a:lnTo>
                  <a:lnTo>
                    <a:pt x="412" y="6159"/>
                  </a:lnTo>
                  <a:lnTo>
                    <a:pt x="375" y="6197"/>
                  </a:lnTo>
                  <a:lnTo>
                    <a:pt x="333" y="6231"/>
                  </a:lnTo>
                  <a:lnTo>
                    <a:pt x="289" y="6261"/>
                  </a:lnTo>
                  <a:lnTo>
                    <a:pt x="241" y="6288"/>
                  </a:lnTo>
                  <a:lnTo>
                    <a:pt x="192" y="6309"/>
                  </a:lnTo>
                  <a:lnTo>
                    <a:pt x="139" y="6325"/>
                  </a:lnTo>
                  <a:lnTo>
                    <a:pt x="85" y="6336"/>
                  </a:lnTo>
                  <a:lnTo>
                    <a:pt x="29" y="6342"/>
                  </a:lnTo>
                  <a:lnTo>
                    <a:pt x="0" y="63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Rectangle 21">
              <a:extLst>
                <a:ext uri="{FF2B5EF4-FFF2-40B4-BE49-F238E27FC236}">
                  <a16:creationId xmlns:a16="http://schemas.microsoft.com/office/drawing/2014/main" id="{85C01E94-7942-9A20-AAAA-F6016CC78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1" y="3427"/>
              <a:ext cx="650" cy="1046"/>
            </a:xfrm>
            <a:prstGeom prst="rect">
              <a:avLst/>
            </a:prstGeom>
            <a:solidFill>
              <a:srgbClr val="C8C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Freeform 22">
              <a:extLst>
                <a:ext uri="{FF2B5EF4-FFF2-40B4-BE49-F238E27FC236}">
                  <a16:creationId xmlns:a16="http://schemas.microsoft.com/office/drawing/2014/main" id="{93B65AA7-116E-E6EA-3EA6-5D1349A15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" y="3890"/>
              <a:ext cx="523" cy="693"/>
            </a:xfrm>
            <a:custGeom>
              <a:avLst/>
              <a:gdLst>
                <a:gd name="T0" fmla="*/ 2411 w 2614"/>
                <a:gd name="T1" fmla="*/ 3178 h 3465"/>
                <a:gd name="T2" fmla="*/ 1910 w 2614"/>
                <a:gd name="T3" fmla="*/ 3429 h 3465"/>
                <a:gd name="T4" fmla="*/ 1878 w 2614"/>
                <a:gd name="T5" fmla="*/ 3444 h 3465"/>
                <a:gd name="T6" fmla="*/ 1811 w 2614"/>
                <a:gd name="T7" fmla="*/ 3462 h 3465"/>
                <a:gd name="T8" fmla="*/ 1742 w 2614"/>
                <a:gd name="T9" fmla="*/ 3465 h 3465"/>
                <a:gd name="T10" fmla="*/ 1674 w 2614"/>
                <a:gd name="T11" fmla="*/ 3456 h 3465"/>
                <a:gd name="T12" fmla="*/ 1610 w 2614"/>
                <a:gd name="T13" fmla="*/ 3435 h 3465"/>
                <a:gd name="T14" fmla="*/ 1549 w 2614"/>
                <a:gd name="T15" fmla="*/ 3403 h 3465"/>
                <a:gd name="T16" fmla="*/ 1496 w 2614"/>
                <a:gd name="T17" fmla="*/ 3360 h 3465"/>
                <a:gd name="T18" fmla="*/ 1453 w 2614"/>
                <a:gd name="T19" fmla="*/ 3307 h 3465"/>
                <a:gd name="T20" fmla="*/ 1436 w 2614"/>
                <a:gd name="T21" fmla="*/ 3277 h 3465"/>
                <a:gd name="T22" fmla="*/ 0 w 2614"/>
                <a:gd name="T23" fmla="*/ 572 h 3465"/>
                <a:gd name="T24" fmla="*/ 1130 w 2614"/>
                <a:gd name="T25" fmla="*/ 0 h 3465"/>
                <a:gd name="T26" fmla="*/ 2579 w 2614"/>
                <a:gd name="T27" fmla="*/ 2718 h 3465"/>
                <a:gd name="T28" fmla="*/ 2593 w 2614"/>
                <a:gd name="T29" fmla="*/ 2748 h 3465"/>
                <a:gd name="T30" fmla="*/ 2611 w 2614"/>
                <a:gd name="T31" fmla="*/ 2810 h 3465"/>
                <a:gd name="T32" fmla="*/ 2614 w 2614"/>
                <a:gd name="T33" fmla="*/ 2876 h 3465"/>
                <a:gd name="T34" fmla="*/ 2605 w 2614"/>
                <a:gd name="T35" fmla="*/ 2942 h 3465"/>
                <a:gd name="T36" fmla="*/ 2583 w 2614"/>
                <a:gd name="T37" fmla="*/ 3007 h 3465"/>
                <a:gd name="T38" fmla="*/ 2548 w 2614"/>
                <a:gd name="T39" fmla="*/ 3065 h 3465"/>
                <a:gd name="T40" fmla="*/ 2502 w 2614"/>
                <a:gd name="T41" fmla="*/ 3119 h 3465"/>
                <a:gd name="T42" fmla="*/ 2445 w 2614"/>
                <a:gd name="T43" fmla="*/ 3162 h 3465"/>
                <a:gd name="T44" fmla="*/ 2411 w 2614"/>
                <a:gd name="T45" fmla="*/ 3178 h 3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14" h="3465">
                  <a:moveTo>
                    <a:pt x="2411" y="3178"/>
                  </a:moveTo>
                  <a:lnTo>
                    <a:pt x="1910" y="3429"/>
                  </a:lnTo>
                  <a:lnTo>
                    <a:pt x="1878" y="3444"/>
                  </a:lnTo>
                  <a:lnTo>
                    <a:pt x="1811" y="3462"/>
                  </a:lnTo>
                  <a:lnTo>
                    <a:pt x="1742" y="3465"/>
                  </a:lnTo>
                  <a:lnTo>
                    <a:pt x="1674" y="3456"/>
                  </a:lnTo>
                  <a:lnTo>
                    <a:pt x="1610" y="3435"/>
                  </a:lnTo>
                  <a:lnTo>
                    <a:pt x="1549" y="3403"/>
                  </a:lnTo>
                  <a:lnTo>
                    <a:pt x="1496" y="3360"/>
                  </a:lnTo>
                  <a:lnTo>
                    <a:pt x="1453" y="3307"/>
                  </a:lnTo>
                  <a:lnTo>
                    <a:pt x="1436" y="3277"/>
                  </a:lnTo>
                  <a:lnTo>
                    <a:pt x="0" y="572"/>
                  </a:lnTo>
                  <a:lnTo>
                    <a:pt x="1130" y="0"/>
                  </a:lnTo>
                  <a:lnTo>
                    <a:pt x="2579" y="2718"/>
                  </a:lnTo>
                  <a:lnTo>
                    <a:pt x="2593" y="2748"/>
                  </a:lnTo>
                  <a:lnTo>
                    <a:pt x="2611" y="2810"/>
                  </a:lnTo>
                  <a:lnTo>
                    <a:pt x="2614" y="2876"/>
                  </a:lnTo>
                  <a:lnTo>
                    <a:pt x="2605" y="2942"/>
                  </a:lnTo>
                  <a:lnTo>
                    <a:pt x="2583" y="3007"/>
                  </a:lnTo>
                  <a:lnTo>
                    <a:pt x="2548" y="3065"/>
                  </a:lnTo>
                  <a:lnTo>
                    <a:pt x="2502" y="3119"/>
                  </a:lnTo>
                  <a:lnTo>
                    <a:pt x="2445" y="3162"/>
                  </a:lnTo>
                  <a:lnTo>
                    <a:pt x="2411" y="3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23">
              <a:extLst>
                <a:ext uri="{FF2B5EF4-FFF2-40B4-BE49-F238E27FC236}">
                  <a16:creationId xmlns:a16="http://schemas.microsoft.com/office/drawing/2014/main" id="{F30F005F-D888-AFD0-8BDA-D426DED7D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3696"/>
              <a:ext cx="253" cy="287"/>
            </a:xfrm>
            <a:custGeom>
              <a:avLst/>
              <a:gdLst>
                <a:gd name="T0" fmla="*/ 0 w 1265"/>
                <a:gd name="T1" fmla="*/ 368 h 1435"/>
                <a:gd name="T2" fmla="*/ 719 w 1265"/>
                <a:gd name="T3" fmla="*/ 0 h 1435"/>
                <a:gd name="T4" fmla="*/ 1265 w 1265"/>
                <a:gd name="T5" fmla="*/ 1067 h 1435"/>
                <a:gd name="T6" fmla="*/ 545 w 1265"/>
                <a:gd name="T7" fmla="*/ 1435 h 1435"/>
                <a:gd name="T8" fmla="*/ 0 w 1265"/>
                <a:gd name="T9" fmla="*/ 368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5" h="1435">
                  <a:moveTo>
                    <a:pt x="0" y="368"/>
                  </a:moveTo>
                  <a:lnTo>
                    <a:pt x="719" y="0"/>
                  </a:lnTo>
                  <a:lnTo>
                    <a:pt x="1265" y="1067"/>
                  </a:lnTo>
                  <a:lnTo>
                    <a:pt x="545" y="1435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24">
              <a:extLst>
                <a:ext uri="{FF2B5EF4-FFF2-40B4-BE49-F238E27FC236}">
                  <a16:creationId xmlns:a16="http://schemas.microsoft.com/office/drawing/2014/main" id="{B889D128-8750-E059-EB61-3672A8130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2856"/>
              <a:ext cx="1018" cy="1019"/>
            </a:xfrm>
            <a:custGeom>
              <a:avLst/>
              <a:gdLst>
                <a:gd name="T0" fmla="*/ 1330 w 5091"/>
                <a:gd name="T1" fmla="*/ 310 h 5097"/>
                <a:gd name="T2" fmla="*/ 1005 w 5091"/>
                <a:gd name="T3" fmla="*/ 520 h 5097"/>
                <a:gd name="T4" fmla="*/ 722 w 5091"/>
                <a:gd name="T5" fmla="*/ 771 h 5097"/>
                <a:gd name="T6" fmla="*/ 483 w 5091"/>
                <a:gd name="T7" fmla="*/ 1056 h 5097"/>
                <a:gd name="T8" fmla="*/ 290 w 5091"/>
                <a:gd name="T9" fmla="*/ 1370 h 5097"/>
                <a:gd name="T10" fmla="*/ 144 w 5091"/>
                <a:gd name="T11" fmla="*/ 1706 h 5097"/>
                <a:gd name="T12" fmla="*/ 48 w 5091"/>
                <a:gd name="T13" fmla="*/ 2060 h 5097"/>
                <a:gd name="T14" fmla="*/ 3 w 5091"/>
                <a:gd name="T15" fmla="*/ 2425 h 5097"/>
                <a:gd name="T16" fmla="*/ 12 w 5091"/>
                <a:gd name="T17" fmla="*/ 2796 h 5097"/>
                <a:gd name="T18" fmla="*/ 73 w 5091"/>
                <a:gd name="T19" fmla="*/ 3166 h 5097"/>
                <a:gd name="T20" fmla="*/ 193 w 5091"/>
                <a:gd name="T21" fmla="*/ 3531 h 5097"/>
                <a:gd name="T22" fmla="*/ 273 w 5091"/>
                <a:gd name="T23" fmla="*/ 3708 h 5097"/>
                <a:gd name="T24" fmla="*/ 439 w 5091"/>
                <a:gd name="T25" fmla="*/ 3989 h 5097"/>
                <a:gd name="T26" fmla="*/ 677 w 5091"/>
                <a:gd name="T27" fmla="*/ 4285 h 5097"/>
                <a:gd name="T28" fmla="*/ 952 w 5091"/>
                <a:gd name="T29" fmla="*/ 4540 h 5097"/>
                <a:gd name="T30" fmla="*/ 1256 w 5091"/>
                <a:gd name="T31" fmla="*/ 4749 h 5097"/>
                <a:gd name="T32" fmla="*/ 1585 w 5091"/>
                <a:gd name="T33" fmla="*/ 4910 h 5097"/>
                <a:gd name="T34" fmla="*/ 1935 w 5091"/>
                <a:gd name="T35" fmla="*/ 5023 h 5097"/>
                <a:gd name="T36" fmla="*/ 2296 w 5091"/>
                <a:gd name="T37" fmla="*/ 5084 h 5097"/>
                <a:gd name="T38" fmla="*/ 2666 w 5091"/>
                <a:gd name="T39" fmla="*/ 5095 h 5097"/>
                <a:gd name="T40" fmla="*/ 3038 w 5091"/>
                <a:gd name="T41" fmla="*/ 5051 h 5097"/>
                <a:gd name="T42" fmla="*/ 3405 w 5091"/>
                <a:gd name="T43" fmla="*/ 4950 h 5097"/>
                <a:gd name="T44" fmla="*/ 3703 w 5091"/>
                <a:gd name="T45" fmla="*/ 4824 h 5097"/>
                <a:gd name="T46" fmla="*/ 3874 w 5091"/>
                <a:gd name="T47" fmla="*/ 4728 h 5097"/>
                <a:gd name="T48" fmla="*/ 4186 w 5091"/>
                <a:gd name="T49" fmla="*/ 4504 h 5097"/>
                <a:gd name="T50" fmla="*/ 4454 w 5091"/>
                <a:gd name="T51" fmla="*/ 4242 h 5097"/>
                <a:gd name="T52" fmla="*/ 4678 w 5091"/>
                <a:gd name="T53" fmla="*/ 3946 h 5097"/>
                <a:gd name="T54" fmla="*/ 4856 w 5091"/>
                <a:gd name="T55" fmla="*/ 3624 h 5097"/>
                <a:gd name="T56" fmla="*/ 4985 w 5091"/>
                <a:gd name="T57" fmla="*/ 3281 h 5097"/>
                <a:gd name="T58" fmla="*/ 5064 w 5091"/>
                <a:gd name="T59" fmla="*/ 2922 h 5097"/>
                <a:gd name="T60" fmla="*/ 5091 w 5091"/>
                <a:gd name="T61" fmla="*/ 2555 h 5097"/>
                <a:gd name="T62" fmla="*/ 5066 w 5091"/>
                <a:gd name="T63" fmla="*/ 2184 h 5097"/>
                <a:gd name="T64" fmla="*/ 4985 w 5091"/>
                <a:gd name="T65" fmla="*/ 1815 h 5097"/>
                <a:gd name="T66" fmla="*/ 4848 w 5091"/>
                <a:gd name="T67" fmla="*/ 1453 h 5097"/>
                <a:gd name="T68" fmla="*/ 4787 w 5091"/>
                <a:gd name="T69" fmla="*/ 1336 h 5097"/>
                <a:gd name="T70" fmla="*/ 4574 w 5091"/>
                <a:gd name="T71" fmla="*/ 1010 h 5097"/>
                <a:gd name="T72" fmla="*/ 4321 w 5091"/>
                <a:gd name="T73" fmla="*/ 727 h 5097"/>
                <a:gd name="T74" fmla="*/ 4033 w 5091"/>
                <a:gd name="T75" fmla="*/ 486 h 5097"/>
                <a:gd name="T76" fmla="*/ 3718 w 5091"/>
                <a:gd name="T77" fmla="*/ 292 h 5097"/>
                <a:gd name="T78" fmla="*/ 3381 w 5091"/>
                <a:gd name="T79" fmla="*/ 145 h 5097"/>
                <a:gd name="T80" fmla="*/ 3027 w 5091"/>
                <a:gd name="T81" fmla="*/ 48 h 5097"/>
                <a:gd name="T82" fmla="*/ 2663 w 5091"/>
                <a:gd name="T83" fmla="*/ 3 h 5097"/>
                <a:gd name="T84" fmla="*/ 2294 w 5091"/>
                <a:gd name="T85" fmla="*/ 12 h 5097"/>
                <a:gd name="T86" fmla="*/ 1926 w 5091"/>
                <a:gd name="T87" fmla="*/ 75 h 5097"/>
                <a:gd name="T88" fmla="*/ 1565 w 5091"/>
                <a:gd name="T89" fmla="*/ 197 h 5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91" h="5097">
                  <a:moveTo>
                    <a:pt x="1389" y="279"/>
                  </a:moveTo>
                  <a:lnTo>
                    <a:pt x="1389" y="279"/>
                  </a:lnTo>
                  <a:lnTo>
                    <a:pt x="1330" y="310"/>
                  </a:lnTo>
                  <a:lnTo>
                    <a:pt x="1217" y="375"/>
                  </a:lnTo>
                  <a:lnTo>
                    <a:pt x="1109" y="445"/>
                  </a:lnTo>
                  <a:lnTo>
                    <a:pt x="1005" y="520"/>
                  </a:lnTo>
                  <a:lnTo>
                    <a:pt x="906" y="599"/>
                  </a:lnTo>
                  <a:lnTo>
                    <a:pt x="812" y="683"/>
                  </a:lnTo>
                  <a:lnTo>
                    <a:pt x="722" y="771"/>
                  </a:lnTo>
                  <a:lnTo>
                    <a:pt x="637" y="862"/>
                  </a:lnTo>
                  <a:lnTo>
                    <a:pt x="557" y="957"/>
                  </a:lnTo>
                  <a:lnTo>
                    <a:pt x="483" y="1056"/>
                  </a:lnTo>
                  <a:lnTo>
                    <a:pt x="413" y="1157"/>
                  </a:lnTo>
                  <a:lnTo>
                    <a:pt x="349" y="1262"/>
                  </a:lnTo>
                  <a:lnTo>
                    <a:pt x="290" y="1370"/>
                  </a:lnTo>
                  <a:lnTo>
                    <a:pt x="236" y="1479"/>
                  </a:lnTo>
                  <a:lnTo>
                    <a:pt x="187" y="1591"/>
                  </a:lnTo>
                  <a:lnTo>
                    <a:pt x="144" y="1706"/>
                  </a:lnTo>
                  <a:lnTo>
                    <a:pt x="107" y="1822"/>
                  </a:lnTo>
                  <a:lnTo>
                    <a:pt x="75" y="1940"/>
                  </a:lnTo>
                  <a:lnTo>
                    <a:pt x="48" y="2060"/>
                  </a:lnTo>
                  <a:lnTo>
                    <a:pt x="27" y="2181"/>
                  </a:lnTo>
                  <a:lnTo>
                    <a:pt x="13" y="2302"/>
                  </a:lnTo>
                  <a:lnTo>
                    <a:pt x="3" y="2425"/>
                  </a:lnTo>
                  <a:lnTo>
                    <a:pt x="0" y="2548"/>
                  </a:lnTo>
                  <a:lnTo>
                    <a:pt x="3" y="2671"/>
                  </a:lnTo>
                  <a:lnTo>
                    <a:pt x="12" y="2796"/>
                  </a:lnTo>
                  <a:lnTo>
                    <a:pt x="26" y="2919"/>
                  </a:lnTo>
                  <a:lnTo>
                    <a:pt x="47" y="3042"/>
                  </a:lnTo>
                  <a:lnTo>
                    <a:pt x="73" y="3166"/>
                  </a:lnTo>
                  <a:lnTo>
                    <a:pt x="107" y="3288"/>
                  </a:lnTo>
                  <a:lnTo>
                    <a:pt x="147" y="3410"/>
                  </a:lnTo>
                  <a:lnTo>
                    <a:pt x="193" y="3531"/>
                  </a:lnTo>
                  <a:lnTo>
                    <a:pt x="245" y="3650"/>
                  </a:lnTo>
                  <a:lnTo>
                    <a:pt x="273" y="3708"/>
                  </a:lnTo>
                  <a:lnTo>
                    <a:pt x="273" y="3708"/>
                  </a:lnTo>
                  <a:lnTo>
                    <a:pt x="303" y="3767"/>
                  </a:lnTo>
                  <a:lnTo>
                    <a:pt x="369" y="3880"/>
                  </a:lnTo>
                  <a:lnTo>
                    <a:pt x="439" y="3989"/>
                  </a:lnTo>
                  <a:lnTo>
                    <a:pt x="515" y="4092"/>
                  </a:lnTo>
                  <a:lnTo>
                    <a:pt x="593" y="4191"/>
                  </a:lnTo>
                  <a:lnTo>
                    <a:pt x="677" y="4285"/>
                  </a:lnTo>
                  <a:lnTo>
                    <a:pt x="765" y="4375"/>
                  </a:lnTo>
                  <a:lnTo>
                    <a:pt x="857" y="4460"/>
                  </a:lnTo>
                  <a:lnTo>
                    <a:pt x="952" y="4540"/>
                  </a:lnTo>
                  <a:lnTo>
                    <a:pt x="1050" y="4615"/>
                  </a:lnTo>
                  <a:lnTo>
                    <a:pt x="1151" y="4684"/>
                  </a:lnTo>
                  <a:lnTo>
                    <a:pt x="1256" y="4749"/>
                  </a:lnTo>
                  <a:lnTo>
                    <a:pt x="1364" y="4807"/>
                  </a:lnTo>
                  <a:lnTo>
                    <a:pt x="1473" y="4862"/>
                  </a:lnTo>
                  <a:lnTo>
                    <a:pt x="1585" y="4910"/>
                  </a:lnTo>
                  <a:lnTo>
                    <a:pt x="1700" y="4952"/>
                  </a:lnTo>
                  <a:lnTo>
                    <a:pt x="1816" y="4990"/>
                  </a:lnTo>
                  <a:lnTo>
                    <a:pt x="1935" y="5023"/>
                  </a:lnTo>
                  <a:lnTo>
                    <a:pt x="2054" y="5049"/>
                  </a:lnTo>
                  <a:lnTo>
                    <a:pt x="2175" y="5070"/>
                  </a:lnTo>
                  <a:lnTo>
                    <a:pt x="2296" y="5084"/>
                  </a:lnTo>
                  <a:lnTo>
                    <a:pt x="2419" y="5094"/>
                  </a:lnTo>
                  <a:lnTo>
                    <a:pt x="2542" y="5097"/>
                  </a:lnTo>
                  <a:lnTo>
                    <a:pt x="2666" y="5095"/>
                  </a:lnTo>
                  <a:lnTo>
                    <a:pt x="2790" y="5085"/>
                  </a:lnTo>
                  <a:lnTo>
                    <a:pt x="2913" y="5071"/>
                  </a:lnTo>
                  <a:lnTo>
                    <a:pt x="3038" y="5051"/>
                  </a:lnTo>
                  <a:lnTo>
                    <a:pt x="3160" y="5024"/>
                  </a:lnTo>
                  <a:lnTo>
                    <a:pt x="3283" y="4990"/>
                  </a:lnTo>
                  <a:lnTo>
                    <a:pt x="3405" y="4950"/>
                  </a:lnTo>
                  <a:lnTo>
                    <a:pt x="3525" y="4904"/>
                  </a:lnTo>
                  <a:lnTo>
                    <a:pt x="3644" y="4852"/>
                  </a:lnTo>
                  <a:lnTo>
                    <a:pt x="3703" y="4824"/>
                  </a:lnTo>
                  <a:lnTo>
                    <a:pt x="3703" y="4824"/>
                  </a:lnTo>
                  <a:lnTo>
                    <a:pt x="3761" y="4794"/>
                  </a:lnTo>
                  <a:lnTo>
                    <a:pt x="3874" y="4728"/>
                  </a:lnTo>
                  <a:lnTo>
                    <a:pt x="3983" y="4658"/>
                  </a:lnTo>
                  <a:lnTo>
                    <a:pt x="4087" y="4583"/>
                  </a:lnTo>
                  <a:lnTo>
                    <a:pt x="4186" y="4504"/>
                  </a:lnTo>
                  <a:lnTo>
                    <a:pt x="4281" y="4420"/>
                  </a:lnTo>
                  <a:lnTo>
                    <a:pt x="4370" y="4333"/>
                  </a:lnTo>
                  <a:lnTo>
                    <a:pt x="4454" y="4242"/>
                  </a:lnTo>
                  <a:lnTo>
                    <a:pt x="4534" y="4146"/>
                  </a:lnTo>
                  <a:lnTo>
                    <a:pt x="4609" y="4047"/>
                  </a:lnTo>
                  <a:lnTo>
                    <a:pt x="4678" y="3946"/>
                  </a:lnTo>
                  <a:lnTo>
                    <a:pt x="4743" y="3841"/>
                  </a:lnTo>
                  <a:lnTo>
                    <a:pt x="4802" y="3733"/>
                  </a:lnTo>
                  <a:lnTo>
                    <a:pt x="4856" y="3624"/>
                  </a:lnTo>
                  <a:lnTo>
                    <a:pt x="4904" y="3512"/>
                  </a:lnTo>
                  <a:lnTo>
                    <a:pt x="4947" y="3397"/>
                  </a:lnTo>
                  <a:lnTo>
                    <a:pt x="4985" y="3281"/>
                  </a:lnTo>
                  <a:lnTo>
                    <a:pt x="5017" y="3163"/>
                  </a:lnTo>
                  <a:lnTo>
                    <a:pt x="5043" y="3043"/>
                  </a:lnTo>
                  <a:lnTo>
                    <a:pt x="5064" y="2922"/>
                  </a:lnTo>
                  <a:lnTo>
                    <a:pt x="5079" y="2801"/>
                  </a:lnTo>
                  <a:lnTo>
                    <a:pt x="5088" y="2679"/>
                  </a:lnTo>
                  <a:lnTo>
                    <a:pt x="5091" y="2555"/>
                  </a:lnTo>
                  <a:lnTo>
                    <a:pt x="5089" y="2432"/>
                  </a:lnTo>
                  <a:lnTo>
                    <a:pt x="5081" y="2307"/>
                  </a:lnTo>
                  <a:lnTo>
                    <a:pt x="5066" y="2184"/>
                  </a:lnTo>
                  <a:lnTo>
                    <a:pt x="5045" y="2061"/>
                  </a:lnTo>
                  <a:lnTo>
                    <a:pt x="5018" y="1937"/>
                  </a:lnTo>
                  <a:lnTo>
                    <a:pt x="4985" y="1815"/>
                  </a:lnTo>
                  <a:lnTo>
                    <a:pt x="4946" y="1693"/>
                  </a:lnTo>
                  <a:lnTo>
                    <a:pt x="4900" y="1572"/>
                  </a:lnTo>
                  <a:lnTo>
                    <a:pt x="4848" y="1453"/>
                  </a:lnTo>
                  <a:lnTo>
                    <a:pt x="4818" y="1395"/>
                  </a:lnTo>
                  <a:lnTo>
                    <a:pt x="4818" y="1395"/>
                  </a:lnTo>
                  <a:lnTo>
                    <a:pt x="4787" y="1336"/>
                  </a:lnTo>
                  <a:lnTo>
                    <a:pt x="4721" y="1223"/>
                  </a:lnTo>
                  <a:lnTo>
                    <a:pt x="4649" y="1115"/>
                  </a:lnTo>
                  <a:lnTo>
                    <a:pt x="4574" y="1010"/>
                  </a:lnTo>
                  <a:lnTo>
                    <a:pt x="4493" y="911"/>
                  </a:lnTo>
                  <a:lnTo>
                    <a:pt x="4408" y="817"/>
                  </a:lnTo>
                  <a:lnTo>
                    <a:pt x="4321" y="727"/>
                  </a:lnTo>
                  <a:lnTo>
                    <a:pt x="4229" y="641"/>
                  </a:lnTo>
                  <a:lnTo>
                    <a:pt x="4132" y="561"/>
                  </a:lnTo>
                  <a:lnTo>
                    <a:pt x="4033" y="486"/>
                  </a:lnTo>
                  <a:lnTo>
                    <a:pt x="3931" y="416"/>
                  </a:lnTo>
                  <a:lnTo>
                    <a:pt x="3826" y="351"/>
                  </a:lnTo>
                  <a:lnTo>
                    <a:pt x="3718" y="292"/>
                  </a:lnTo>
                  <a:lnTo>
                    <a:pt x="3609" y="237"/>
                  </a:lnTo>
                  <a:lnTo>
                    <a:pt x="3496" y="189"/>
                  </a:lnTo>
                  <a:lnTo>
                    <a:pt x="3381" y="145"/>
                  </a:lnTo>
                  <a:lnTo>
                    <a:pt x="3265" y="108"/>
                  </a:lnTo>
                  <a:lnTo>
                    <a:pt x="3146" y="75"/>
                  </a:lnTo>
                  <a:lnTo>
                    <a:pt x="3027" y="48"/>
                  </a:lnTo>
                  <a:lnTo>
                    <a:pt x="2907" y="27"/>
                  </a:lnTo>
                  <a:lnTo>
                    <a:pt x="2786" y="13"/>
                  </a:lnTo>
                  <a:lnTo>
                    <a:pt x="2663" y="3"/>
                  </a:lnTo>
                  <a:lnTo>
                    <a:pt x="2541" y="0"/>
                  </a:lnTo>
                  <a:lnTo>
                    <a:pt x="2418" y="3"/>
                  </a:lnTo>
                  <a:lnTo>
                    <a:pt x="2294" y="12"/>
                  </a:lnTo>
                  <a:lnTo>
                    <a:pt x="2171" y="26"/>
                  </a:lnTo>
                  <a:lnTo>
                    <a:pt x="2049" y="48"/>
                  </a:lnTo>
                  <a:lnTo>
                    <a:pt x="1926" y="75"/>
                  </a:lnTo>
                  <a:lnTo>
                    <a:pt x="1805" y="109"/>
                  </a:lnTo>
                  <a:lnTo>
                    <a:pt x="1685" y="150"/>
                  </a:lnTo>
                  <a:lnTo>
                    <a:pt x="1565" y="197"/>
                  </a:lnTo>
                  <a:lnTo>
                    <a:pt x="1447" y="250"/>
                  </a:lnTo>
                  <a:lnTo>
                    <a:pt x="1389" y="2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F16868A5-5F2A-003B-00D1-319DD91ED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2" y="2965"/>
              <a:ext cx="795" cy="797"/>
            </a:xfrm>
            <a:custGeom>
              <a:avLst/>
              <a:gdLst>
                <a:gd name="T0" fmla="*/ 1919 w 3976"/>
                <a:gd name="T1" fmla="*/ 3985 h 3986"/>
                <a:gd name="T2" fmla="*/ 1643 w 3976"/>
                <a:gd name="T3" fmla="*/ 3957 h 3986"/>
                <a:gd name="T4" fmla="*/ 1378 w 3976"/>
                <a:gd name="T5" fmla="*/ 3891 h 3986"/>
                <a:gd name="T6" fmla="*/ 1126 w 3976"/>
                <a:gd name="T7" fmla="*/ 3791 h 3986"/>
                <a:gd name="T8" fmla="*/ 890 w 3976"/>
                <a:gd name="T9" fmla="*/ 3657 h 3986"/>
                <a:gd name="T10" fmla="*/ 676 w 3976"/>
                <a:gd name="T11" fmla="*/ 3494 h 3986"/>
                <a:gd name="T12" fmla="*/ 486 w 3976"/>
                <a:gd name="T13" fmla="*/ 3300 h 3986"/>
                <a:gd name="T14" fmla="*/ 322 w 3976"/>
                <a:gd name="T15" fmla="*/ 3081 h 3986"/>
                <a:gd name="T16" fmla="*/ 219 w 3976"/>
                <a:gd name="T17" fmla="*/ 2899 h 3986"/>
                <a:gd name="T18" fmla="*/ 154 w 3976"/>
                <a:gd name="T19" fmla="*/ 2760 h 3986"/>
                <a:gd name="T20" fmla="*/ 86 w 3976"/>
                <a:gd name="T21" fmla="*/ 2572 h 3986"/>
                <a:gd name="T22" fmla="*/ 38 w 3976"/>
                <a:gd name="T23" fmla="*/ 2380 h 3986"/>
                <a:gd name="T24" fmla="*/ 0 w 3976"/>
                <a:gd name="T25" fmla="*/ 2043 h 3986"/>
                <a:gd name="T26" fmla="*/ 28 w 3976"/>
                <a:gd name="T27" fmla="*/ 1661 h 3986"/>
                <a:gd name="T28" fmla="*/ 128 w 3976"/>
                <a:gd name="T29" fmla="*/ 1292 h 3986"/>
                <a:gd name="T30" fmla="*/ 296 w 3976"/>
                <a:gd name="T31" fmla="*/ 949 h 3986"/>
                <a:gd name="T32" fmla="*/ 530 w 3976"/>
                <a:gd name="T33" fmla="*/ 642 h 3986"/>
                <a:gd name="T34" fmla="*/ 785 w 3976"/>
                <a:gd name="T35" fmla="*/ 411 h 3986"/>
                <a:gd name="T36" fmla="*/ 950 w 3976"/>
                <a:gd name="T37" fmla="*/ 297 h 3986"/>
                <a:gd name="T38" fmla="*/ 1084 w 3976"/>
                <a:gd name="T39" fmla="*/ 222 h 3986"/>
                <a:gd name="T40" fmla="*/ 1244 w 3976"/>
                <a:gd name="T41" fmla="*/ 149 h 3986"/>
                <a:gd name="T42" fmla="*/ 1464 w 3976"/>
                <a:gd name="T43" fmla="*/ 73 h 3986"/>
                <a:gd name="T44" fmla="*/ 1693 w 3976"/>
                <a:gd name="T45" fmla="*/ 23 h 3986"/>
                <a:gd name="T46" fmla="*/ 1930 w 3976"/>
                <a:gd name="T47" fmla="*/ 0 h 3986"/>
                <a:gd name="T48" fmla="*/ 2060 w 3976"/>
                <a:gd name="T49" fmla="*/ 0 h 3986"/>
                <a:gd name="T50" fmla="*/ 2336 w 3976"/>
                <a:gd name="T51" fmla="*/ 29 h 3986"/>
                <a:gd name="T52" fmla="*/ 2603 w 3976"/>
                <a:gd name="T53" fmla="*/ 95 h 3986"/>
                <a:gd name="T54" fmla="*/ 2854 w 3976"/>
                <a:gd name="T55" fmla="*/ 194 h 3986"/>
                <a:gd name="T56" fmla="*/ 3089 w 3976"/>
                <a:gd name="T57" fmla="*/ 328 h 3986"/>
                <a:gd name="T58" fmla="*/ 3303 w 3976"/>
                <a:gd name="T59" fmla="*/ 492 h 3986"/>
                <a:gd name="T60" fmla="*/ 3494 w 3976"/>
                <a:gd name="T61" fmla="*/ 685 h 3986"/>
                <a:gd name="T62" fmla="*/ 3658 w 3976"/>
                <a:gd name="T63" fmla="*/ 905 h 3986"/>
                <a:gd name="T64" fmla="*/ 3760 w 3976"/>
                <a:gd name="T65" fmla="*/ 1087 h 3986"/>
                <a:gd name="T66" fmla="*/ 3874 w 3976"/>
                <a:gd name="T67" fmla="*/ 1360 h 3986"/>
                <a:gd name="T68" fmla="*/ 3960 w 3976"/>
                <a:gd name="T69" fmla="*/ 1739 h 3986"/>
                <a:gd name="T70" fmla="*/ 3974 w 3976"/>
                <a:gd name="T71" fmla="*/ 2126 h 3986"/>
                <a:gd name="T72" fmla="*/ 3913 w 3976"/>
                <a:gd name="T73" fmla="*/ 2512 h 3986"/>
                <a:gd name="T74" fmla="*/ 3853 w 3976"/>
                <a:gd name="T75" fmla="*/ 2699 h 3986"/>
                <a:gd name="T76" fmla="*/ 3678 w 3976"/>
                <a:gd name="T77" fmla="*/ 3049 h 3986"/>
                <a:gd name="T78" fmla="*/ 3443 w 3976"/>
                <a:gd name="T79" fmla="*/ 3357 h 3986"/>
                <a:gd name="T80" fmla="*/ 3188 w 3976"/>
                <a:gd name="T81" fmla="*/ 3583 h 3986"/>
                <a:gd name="T82" fmla="*/ 3026 w 3976"/>
                <a:gd name="T83" fmla="*/ 3691 h 3986"/>
                <a:gd name="T84" fmla="*/ 2896 w 3976"/>
                <a:gd name="T85" fmla="*/ 3763 h 3986"/>
                <a:gd name="T86" fmla="*/ 2731 w 3976"/>
                <a:gd name="T87" fmla="*/ 3841 h 3986"/>
                <a:gd name="T88" fmla="*/ 2505 w 3976"/>
                <a:gd name="T89" fmla="*/ 3917 h 3986"/>
                <a:gd name="T90" fmla="*/ 2277 w 3976"/>
                <a:gd name="T91" fmla="*/ 3965 h 3986"/>
                <a:gd name="T92" fmla="*/ 2048 w 3976"/>
                <a:gd name="T93" fmla="*/ 3985 h 3986"/>
                <a:gd name="T94" fmla="*/ 1990 w 3976"/>
                <a:gd name="T95" fmla="*/ 3986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76" h="3986">
                  <a:moveTo>
                    <a:pt x="1990" y="3986"/>
                  </a:moveTo>
                  <a:lnTo>
                    <a:pt x="1919" y="3985"/>
                  </a:lnTo>
                  <a:lnTo>
                    <a:pt x="1780" y="3976"/>
                  </a:lnTo>
                  <a:lnTo>
                    <a:pt x="1643" y="3957"/>
                  </a:lnTo>
                  <a:lnTo>
                    <a:pt x="1508" y="3928"/>
                  </a:lnTo>
                  <a:lnTo>
                    <a:pt x="1378" y="3891"/>
                  </a:lnTo>
                  <a:lnTo>
                    <a:pt x="1249" y="3845"/>
                  </a:lnTo>
                  <a:lnTo>
                    <a:pt x="1126" y="3791"/>
                  </a:lnTo>
                  <a:lnTo>
                    <a:pt x="1005" y="3728"/>
                  </a:lnTo>
                  <a:lnTo>
                    <a:pt x="890" y="3657"/>
                  </a:lnTo>
                  <a:lnTo>
                    <a:pt x="780" y="3579"/>
                  </a:lnTo>
                  <a:lnTo>
                    <a:pt x="676" y="3494"/>
                  </a:lnTo>
                  <a:lnTo>
                    <a:pt x="578" y="3401"/>
                  </a:lnTo>
                  <a:lnTo>
                    <a:pt x="486" y="3300"/>
                  </a:lnTo>
                  <a:lnTo>
                    <a:pt x="400" y="3194"/>
                  </a:lnTo>
                  <a:lnTo>
                    <a:pt x="322" y="3081"/>
                  </a:lnTo>
                  <a:lnTo>
                    <a:pt x="251" y="2961"/>
                  </a:lnTo>
                  <a:lnTo>
                    <a:pt x="219" y="2899"/>
                  </a:lnTo>
                  <a:lnTo>
                    <a:pt x="196" y="2853"/>
                  </a:lnTo>
                  <a:lnTo>
                    <a:pt x="154" y="2760"/>
                  </a:lnTo>
                  <a:lnTo>
                    <a:pt x="118" y="2667"/>
                  </a:lnTo>
                  <a:lnTo>
                    <a:pt x="86" y="2572"/>
                  </a:lnTo>
                  <a:lnTo>
                    <a:pt x="59" y="2476"/>
                  </a:lnTo>
                  <a:lnTo>
                    <a:pt x="38" y="2380"/>
                  </a:lnTo>
                  <a:lnTo>
                    <a:pt x="14" y="2236"/>
                  </a:lnTo>
                  <a:lnTo>
                    <a:pt x="0" y="2043"/>
                  </a:lnTo>
                  <a:lnTo>
                    <a:pt x="5" y="1850"/>
                  </a:lnTo>
                  <a:lnTo>
                    <a:pt x="28" y="1661"/>
                  </a:lnTo>
                  <a:lnTo>
                    <a:pt x="69" y="1474"/>
                  </a:lnTo>
                  <a:lnTo>
                    <a:pt x="128" y="1292"/>
                  </a:lnTo>
                  <a:lnTo>
                    <a:pt x="204" y="1117"/>
                  </a:lnTo>
                  <a:lnTo>
                    <a:pt x="296" y="949"/>
                  </a:lnTo>
                  <a:lnTo>
                    <a:pt x="405" y="790"/>
                  </a:lnTo>
                  <a:lnTo>
                    <a:pt x="530" y="642"/>
                  </a:lnTo>
                  <a:lnTo>
                    <a:pt x="670" y="505"/>
                  </a:lnTo>
                  <a:lnTo>
                    <a:pt x="785" y="411"/>
                  </a:lnTo>
                  <a:lnTo>
                    <a:pt x="866" y="352"/>
                  </a:lnTo>
                  <a:lnTo>
                    <a:pt x="950" y="297"/>
                  </a:lnTo>
                  <a:lnTo>
                    <a:pt x="1039" y="246"/>
                  </a:lnTo>
                  <a:lnTo>
                    <a:pt x="1084" y="222"/>
                  </a:lnTo>
                  <a:lnTo>
                    <a:pt x="1136" y="196"/>
                  </a:lnTo>
                  <a:lnTo>
                    <a:pt x="1244" y="149"/>
                  </a:lnTo>
                  <a:lnTo>
                    <a:pt x="1352" y="108"/>
                  </a:lnTo>
                  <a:lnTo>
                    <a:pt x="1464" y="73"/>
                  </a:lnTo>
                  <a:lnTo>
                    <a:pt x="1578" y="45"/>
                  </a:lnTo>
                  <a:lnTo>
                    <a:pt x="1693" y="23"/>
                  </a:lnTo>
                  <a:lnTo>
                    <a:pt x="1811" y="7"/>
                  </a:lnTo>
                  <a:lnTo>
                    <a:pt x="1930" y="0"/>
                  </a:lnTo>
                  <a:lnTo>
                    <a:pt x="1990" y="0"/>
                  </a:lnTo>
                  <a:lnTo>
                    <a:pt x="2060" y="0"/>
                  </a:lnTo>
                  <a:lnTo>
                    <a:pt x="2199" y="10"/>
                  </a:lnTo>
                  <a:lnTo>
                    <a:pt x="2336" y="29"/>
                  </a:lnTo>
                  <a:lnTo>
                    <a:pt x="2471" y="57"/>
                  </a:lnTo>
                  <a:lnTo>
                    <a:pt x="2603" y="95"/>
                  </a:lnTo>
                  <a:lnTo>
                    <a:pt x="2731" y="140"/>
                  </a:lnTo>
                  <a:lnTo>
                    <a:pt x="2854" y="194"/>
                  </a:lnTo>
                  <a:lnTo>
                    <a:pt x="2974" y="257"/>
                  </a:lnTo>
                  <a:lnTo>
                    <a:pt x="3089" y="328"/>
                  </a:lnTo>
                  <a:lnTo>
                    <a:pt x="3199" y="406"/>
                  </a:lnTo>
                  <a:lnTo>
                    <a:pt x="3303" y="492"/>
                  </a:lnTo>
                  <a:lnTo>
                    <a:pt x="3402" y="585"/>
                  </a:lnTo>
                  <a:lnTo>
                    <a:pt x="3494" y="685"/>
                  </a:lnTo>
                  <a:lnTo>
                    <a:pt x="3580" y="791"/>
                  </a:lnTo>
                  <a:lnTo>
                    <a:pt x="3658" y="905"/>
                  </a:lnTo>
                  <a:lnTo>
                    <a:pt x="3728" y="1024"/>
                  </a:lnTo>
                  <a:lnTo>
                    <a:pt x="3760" y="1087"/>
                  </a:lnTo>
                  <a:lnTo>
                    <a:pt x="3803" y="1176"/>
                  </a:lnTo>
                  <a:lnTo>
                    <a:pt x="3874" y="1360"/>
                  </a:lnTo>
                  <a:lnTo>
                    <a:pt x="3927" y="1548"/>
                  </a:lnTo>
                  <a:lnTo>
                    <a:pt x="3960" y="1739"/>
                  </a:lnTo>
                  <a:lnTo>
                    <a:pt x="3976" y="1933"/>
                  </a:lnTo>
                  <a:lnTo>
                    <a:pt x="3974" y="2126"/>
                  </a:lnTo>
                  <a:lnTo>
                    <a:pt x="3953" y="2320"/>
                  </a:lnTo>
                  <a:lnTo>
                    <a:pt x="3913" y="2512"/>
                  </a:lnTo>
                  <a:lnTo>
                    <a:pt x="3886" y="2606"/>
                  </a:lnTo>
                  <a:lnTo>
                    <a:pt x="3853" y="2699"/>
                  </a:lnTo>
                  <a:lnTo>
                    <a:pt x="3774" y="2879"/>
                  </a:lnTo>
                  <a:lnTo>
                    <a:pt x="3678" y="3049"/>
                  </a:lnTo>
                  <a:lnTo>
                    <a:pt x="3568" y="3209"/>
                  </a:lnTo>
                  <a:lnTo>
                    <a:pt x="3443" y="3357"/>
                  </a:lnTo>
                  <a:lnTo>
                    <a:pt x="3302" y="3492"/>
                  </a:lnTo>
                  <a:lnTo>
                    <a:pt x="3188" y="3583"/>
                  </a:lnTo>
                  <a:lnTo>
                    <a:pt x="3109" y="3639"/>
                  </a:lnTo>
                  <a:lnTo>
                    <a:pt x="3026" y="3691"/>
                  </a:lnTo>
                  <a:lnTo>
                    <a:pt x="2941" y="3740"/>
                  </a:lnTo>
                  <a:lnTo>
                    <a:pt x="2896" y="3763"/>
                  </a:lnTo>
                  <a:lnTo>
                    <a:pt x="2841" y="3791"/>
                  </a:lnTo>
                  <a:lnTo>
                    <a:pt x="2731" y="3841"/>
                  </a:lnTo>
                  <a:lnTo>
                    <a:pt x="2618" y="3883"/>
                  </a:lnTo>
                  <a:lnTo>
                    <a:pt x="2505" y="3917"/>
                  </a:lnTo>
                  <a:lnTo>
                    <a:pt x="2392" y="3945"/>
                  </a:lnTo>
                  <a:lnTo>
                    <a:pt x="2277" y="3965"/>
                  </a:lnTo>
                  <a:lnTo>
                    <a:pt x="2163" y="3979"/>
                  </a:lnTo>
                  <a:lnTo>
                    <a:pt x="2048" y="3985"/>
                  </a:lnTo>
                  <a:lnTo>
                    <a:pt x="1990" y="3986"/>
                  </a:lnTo>
                  <a:lnTo>
                    <a:pt x="1990" y="3986"/>
                  </a:lnTo>
                  <a:close/>
                </a:path>
              </a:pathLst>
            </a:custGeom>
            <a:solidFill>
              <a:srgbClr val="164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26">
              <a:extLst>
                <a:ext uri="{FF2B5EF4-FFF2-40B4-BE49-F238E27FC236}">
                  <a16:creationId xmlns:a16="http://schemas.microsoft.com/office/drawing/2014/main" id="{91B0A455-0147-82A0-25A5-1879DD177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" y="3241"/>
              <a:ext cx="550" cy="521"/>
            </a:xfrm>
            <a:custGeom>
              <a:avLst/>
              <a:gdLst>
                <a:gd name="T0" fmla="*/ 100 w 2749"/>
                <a:gd name="T1" fmla="*/ 0 h 2606"/>
                <a:gd name="T2" fmla="*/ 72 w 2749"/>
                <a:gd name="T3" fmla="*/ 91 h 2606"/>
                <a:gd name="T4" fmla="*/ 30 w 2749"/>
                <a:gd name="T5" fmla="*/ 279 h 2606"/>
                <a:gd name="T6" fmla="*/ 6 w 2749"/>
                <a:gd name="T7" fmla="*/ 469 h 2606"/>
                <a:gd name="T8" fmla="*/ 0 w 2749"/>
                <a:gd name="T9" fmla="*/ 663 h 2606"/>
                <a:gd name="T10" fmla="*/ 12 w 2749"/>
                <a:gd name="T11" fmla="*/ 856 h 2606"/>
                <a:gd name="T12" fmla="*/ 34 w 2749"/>
                <a:gd name="T13" fmla="*/ 1000 h 2606"/>
                <a:gd name="T14" fmla="*/ 55 w 2749"/>
                <a:gd name="T15" fmla="*/ 1096 h 2606"/>
                <a:gd name="T16" fmla="*/ 80 w 2749"/>
                <a:gd name="T17" fmla="*/ 1192 h 2606"/>
                <a:gd name="T18" fmla="*/ 111 w 2749"/>
                <a:gd name="T19" fmla="*/ 1287 h 2606"/>
                <a:gd name="T20" fmla="*/ 147 w 2749"/>
                <a:gd name="T21" fmla="*/ 1380 h 2606"/>
                <a:gd name="T22" fmla="*/ 188 w 2749"/>
                <a:gd name="T23" fmla="*/ 1473 h 2606"/>
                <a:gd name="T24" fmla="*/ 211 w 2749"/>
                <a:gd name="T25" fmla="*/ 1519 h 2606"/>
                <a:gd name="T26" fmla="*/ 245 w 2749"/>
                <a:gd name="T27" fmla="*/ 1581 h 2606"/>
                <a:gd name="T28" fmla="*/ 317 w 2749"/>
                <a:gd name="T29" fmla="*/ 1701 h 2606"/>
                <a:gd name="T30" fmla="*/ 398 w 2749"/>
                <a:gd name="T31" fmla="*/ 1814 h 2606"/>
                <a:gd name="T32" fmla="*/ 483 w 2749"/>
                <a:gd name="T33" fmla="*/ 1920 h 2606"/>
                <a:gd name="T34" fmla="*/ 576 w 2749"/>
                <a:gd name="T35" fmla="*/ 2021 h 2606"/>
                <a:gd name="T36" fmla="*/ 675 w 2749"/>
                <a:gd name="T37" fmla="*/ 2114 h 2606"/>
                <a:gd name="T38" fmla="*/ 779 w 2749"/>
                <a:gd name="T39" fmla="*/ 2199 h 2606"/>
                <a:gd name="T40" fmla="*/ 888 w 2749"/>
                <a:gd name="T41" fmla="*/ 2277 h 2606"/>
                <a:gd name="T42" fmla="*/ 1003 w 2749"/>
                <a:gd name="T43" fmla="*/ 2348 h 2606"/>
                <a:gd name="T44" fmla="*/ 1121 w 2749"/>
                <a:gd name="T45" fmla="*/ 2411 h 2606"/>
                <a:gd name="T46" fmla="*/ 1244 w 2749"/>
                <a:gd name="T47" fmla="*/ 2465 h 2606"/>
                <a:gd name="T48" fmla="*/ 1372 w 2749"/>
                <a:gd name="T49" fmla="*/ 2511 h 2606"/>
                <a:gd name="T50" fmla="*/ 1503 w 2749"/>
                <a:gd name="T51" fmla="*/ 2548 h 2606"/>
                <a:gd name="T52" fmla="*/ 1635 w 2749"/>
                <a:gd name="T53" fmla="*/ 2577 h 2606"/>
                <a:gd name="T54" fmla="*/ 1772 w 2749"/>
                <a:gd name="T55" fmla="*/ 2596 h 2606"/>
                <a:gd name="T56" fmla="*/ 1912 w 2749"/>
                <a:gd name="T57" fmla="*/ 2605 h 2606"/>
                <a:gd name="T58" fmla="*/ 1982 w 2749"/>
                <a:gd name="T59" fmla="*/ 2606 h 2606"/>
                <a:gd name="T60" fmla="*/ 2032 w 2749"/>
                <a:gd name="T61" fmla="*/ 2605 h 2606"/>
                <a:gd name="T62" fmla="*/ 2130 w 2749"/>
                <a:gd name="T63" fmla="*/ 2600 h 2606"/>
                <a:gd name="T64" fmla="*/ 2275 w 2749"/>
                <a:gd name="T65" fmla="*/ 2584 h 2606"/>
                <a:gd name="T66" fmla="*/ 2466 w 2749"/>
                <a:gd name="T67" fmla="*/ 2544 h 2606"/>
                <a:gd name="T68" fmla="*/ 2655 w 2749"/>
                <a:gd name="T69" fmla="*/ 2488 h 2606"/>
                <a:gd name="T70" fmla="*/ 2749 w 2749"/>
                <a:gd name="T71" fmla="*/ 2452 h 2606"/>
                <a:gd name="T72" fmla="*/ 2749 w 2749"/>
                <a:gd name="T73" fmla="*/ 0 h 2606"/>
                <a:gd name="T74" fmla="*/ 100 w 2749"/>
                <a:gd name="T75" fmla="*/ 0 h 2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49" h="2606">
                  <a:moveTo>
                    <a:pt x="100" y="0"/>
                  </a:moveTo>
                  <a:lnTo>
                    <a:pt x="72" y="91"/>
                  </a:lnTo>
                  <a:lnTo>
                    <a:pt x="30" y="279"/>
                  </a:lnTo>
                  <a:lnTo>
                    <a:pt x="6" y="469"/>
                  </a:lnTo>
                  <a:lnTo>
                    <a:pt x="0" y="663"/>
                  </a:lnTo>
                  <a:lnTo>
                    <a:pt x="12" y="856"/>
                  </a:lnTo>
                  <a:lnTo>
                    <a:pt x="34" y="1000"/>
                  </a:lnTo>
                  <a:lnTo>
                    <a:pt x="55" y="1096"/>
                  </a:lnTo>
                  <a:lnTo>
                    <a:pt x="80" y="1192"/>
                  </a:lnTo>
                  <a:lnTo>
                    <a:pt x="111" y="1287"/>
                  </a:lnTo>
                  <a:lnTo>
                    <a:pt x="147" y="1380"/>
                  </a:lnTo>
                  <a:lnTo>
                    <a:pt x="188" y="1473"/>
                  </a:lnTo>
                  <a:lnTo>
                    <a:pt x="211" y="1519"/>
                  </a:lnTo>
                  <a:lnTo>
                    <a:pt x="245" y="1581"/>
                  </a:lnTo>
                  <a:lnTo>
                    <a:pt x="317" y="1701"/>
                  </a:lnTo>
                  <a:lnTo>
                    <a:pt x="398" y="1814"/>
                  </a:lnTo>
                  <a:lnTo>
                    <a:pt x="483" y="1920"/>
                  </a:lnTo>
                  <a:lnTo>
                    <a:pt x="576" y="2021"/>
                  </a:lnTo>
                  <a:lnTo>
                    <a:pt x="675" y="2114"/>
                  </a:lnTo>
                  <a:lnTo>
                    <a:pt x="779" y="2199"/>
                  </a:lnTo>
                  <a:lnTo>
                    <a:pt x="888" y="2277"/>
                  </a:lnTo>
                  <a:lnTo>
                    <a:pt x="1003" y="2348"/>
                  </a:lnTo>
                  <a:lnTo>
                    <a:pt x="1121" y="2411"/>
                  </a:lnTo>
                  <a:lnTo>
                    <a:pt x="1244" y="2465"/>
                  </a:lnTo>
                  <a:lnTo>
                    <a:pt x="1372" y="2511"/>
                  </a:lnTo>
                  <a:lnTo>
                    <a:pt x="1503" y="2548"/>
                  </a:lnTo>
                  <a:lnTo>
                    <a:pt x="1635" y="2577"/>
                  </a:lnTo>
                  <a:lnTo>
                    <a:pt x="1772" y="2596"/>
                  </a:lnTo>
                  <a:lnTo>
                    <a:pt x="1912" y="2605"/>
                  </a:lnTo>
                  <a:lnTo>
                    <a:pt x="1982" y="2606"/>
                  </a:lnTo>
                  <a:lnTo>
                    <a:pt x="2032" y="2605"/>
                  </a:lnTo>
                  <a:lnTo>
                    <a:pt x="2130" y="2600"/>
                  </a:lnTo>
                  <a:lnTo>
                    <a:pt x="2275" y="2584"/>
                  </a:lnTo>
                  <a:lnTo>
                    <a:pt x="2466" y="2544"/>
                  </a:lnTo>
                  <a:lnTo>
                    <a:pt x="2655" y="2488"/>
                  </a:lnTo>
                  <a:lnTo>
                    <a:pt x="2749" y="2452"/>
                  </a:lnTo>
                  <a:lnTo>
                    <a:pt x="2749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7">
              <a:extLst>
                <a:ext uri="{FF2B5EF4-FFF2-40B4-BE49-F238E27FC236}">
                  <a16:creationId xmlns:a16="http://schemas.microsoft.com/office/drawing/2014/main" id="{841187B5-F05D-6059-956B-F2AC9F9E9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" y="3391"/>
              <a:ext cx="399" cy="374"/>
            </a:xfrm>
            <a:custGeom>
              <a:avLst/>
              <a:gdLst>
                <a:gd name="T0" fmla="*/ 0 w 1994"/>
                <a:gd name="T1" fmla="*/ 0 h 1867"/>
                <a:gd name="T2" fmla="*/ 3 w 1994"/>
                <a:gd name="T3" fmla="*/ 49 h 1867"/>
                <a:gd name="T4" fmla="*/ 14 w 1994"/>
                <a:gd name="T5" fmla="*/ 148 h 1867"/>
                <a:gd name="T6" fmla="*/ 30 w 1994"/>
                <a:gd name="T7" fmla="*/ 247 h 1867"/>
                <a:gd name="T8" fmla="*/ 50 w 1994"/>
                <a:gd name="T9" fmla="*/ 346 h 1867"/>
                <a:gd name="T10" fmla="*/ 77 w 1994"/>
                <a:gd name="T11" fmla="*/ 444 h 1867"/>
                <a:gd name="T12" fmla="*/ 108 w 1994"/>
                <a:gd name="T13" fmla="*/ 541 h 1867"/>
                <a:gd name="T14" fmla="*/ 145 w 1994"/>
                <a:gd name="T15" fmla="*/ 637 h 1867"/>
                <a:gd name="T16" fmla="*/ 186 w 1994"/>
                <a:gd name="T17" fmla="*/ 732 h 1867"/>
                <a:gd name="T18" fmla="*/ 209 w 1994"/>
                <a:gd name="T19" fmla="*/ 779 h 1867"/>
                <a:gd name="T20" fmla="*/ 243 w 1994"/>
                <a:gd name="T21" fmla="*/ 842 h 1867"/>
                <a:gd name="T22" fmla="*/ 315 w 1994"/>
                <a:gd name="T23" fmla="*/ 961 h 1867"/>
                <a:gd name="T24" fmla="*/ 396 w 1994"/>
                <a:gd name="T25" fmla="*/ 1074 h 1867"/>
                <a:gd name="T26" fmla="*/ 481 w 1994"/>
                <a:gd name="T27" fmla="*/ 1181 h 1867"/>
                <a:gd name="T28" fmla="*/ 574 w 1994"/>
                <a:gd name="T29" fmla="*/ 1281 h 1867"/>
                <a:gd name="T30" fmla="*/ 673 w 1994"/>
                <a:gd name="T31" fmla="*/ 1374 h 1867"/>
                <a:gd name="T32" fmla="*/ 777 w 1994"/>
                <a:gd name="T33" fmla="*/ 1460 h 1867"/>
                <a:gd name="T34" fmla="*/ 886 w 1994"/>
                <a:gd name="T35" fmla="*/ 1538 h 1867"/>
                <a:gd name="T36" fmla="*/ 1001 w 1994"/>
                <a:gd name="T37" fmla="*/ 1608 h 1867"/>
                <a:gd name="T38" fmla="*/ 1119 w 1994"/>
                <a:gd name="T39" fmla="*/ 1671 h 1867"/>
                <a:gd name="T40" fmla="*/ 1242 w 1994"/>
                <a:gd name="T41" fmla="*/ 1726 h 1867"/>
                <a:gd name="T42" fmla="*/ 1370 w 1994"/>
                <a:gd name="T43" fmla="*/ 1772 h 1867"/>
                <a:gd name="T44" fmla="*/ 1501 w 1994"/>
                <a:gd name="T45" fmla="*/ 1809 h 1867"/>
                <a:gd name="T46" fmla="*/ 1633 w 1994"/>
                <a:gd name="T47" fmla="*/ 1837 h 1867"/>
                <a:gd name="T48" fmla="*/ 1770 w 1994"/>
                <a:gd name="T49" fmla="*/ 1856 h 1867"/>
                <a:gd name="T50" fmla="*/ 1910 w 1994"/>
                <a:gd name="T51" fmla="*/ 1866 h 1867"/>
                <a:gd name="T52" fmla="*/ 1980 w 1994"/>
                <a:gd name="T53" fmla="*/ 1867 h 1867"/>
                <a:gd name="T54" fmla="*/ 1994 w 1994"/>
                <a:gd name="T55" fmla="*/ 1867 h 1867"/>
                <a:gd name="T56" fmla="*/ 1994 w 1994"/>
                <a:gd name="T57" fmla="*/ 0 h 1867"/>
                <a:gd name="T58" fmla="*/ 0 w 1994"/>
                <a:gd name="T5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94" h="1867">
                  <a:moveTo>
                    <a:pt x="0" y="0"/>
                  </a:moveTo>
                  <a:lnTo>
                    <a:pt x="3" y="49"/>
                  </a:lnTo>
                  <a:lnTo>
                    <a:pt x="14" y="148"/>
                  </a:lnTo>
                  <a:lnTo>
                    <a:pt x="30" y="247"/>
                  </a:lnTo>
                  <a:lnTo>
                    <a:pt x="50" y="346"/>
                  </a:lnTo>
                  <a:lnTo>
                    <a:pt x="77" y="444"/>
                  </a:lnTo>
                  <a:lnTo>
                    <a:pt x="108" y="541"/>
                  </a:lnTo>
                  <a:lnTo>
                    <a:pt x="145" y="637"/>
                  </a:lnTo>
                  <a:lnTo>
                    <a:pt x="186" y="732"/>
                  </a:lnTo>
                  <a:lnTo>
                    <a:pt x="209" y="779"/>
                  </a:lnTo>
                  <a:lnTo>
                    <a:pt x="243" y="842"/>
                  </a:lnTo>
                  <a:lnTo>
                    <a:pt x="315" y="961"/>
                  </a:lnTo>
                  <a:lnTo>
                    <a:pt x="396" y="1074"/>
                  </a:lnTo>
                  <a:lnTo>
                    <a:pt x="481" y="1181"/>
                  </a:lnTo>
                  <a:lnTo>
                    <a:pt x="574" y="1281"/>
                  </a:lnTo>
                  <a:lnTo>
                    <a:pt x="673" y="1374"/>
                  </a:lnTo>
                  <a:lnTo>
                    <a:pt x="777" y="1460"/>
                  </a:lnTo>
                  <a:lnTo>
                    <a:pt x="886" y="1538"/>
                  </a:lnTo>
                  <a:lnTo>
                    <a:pt x="1001" y="1608"/>
                  </a:lnTo>
                  <a:lnTo>
                    <a:pt x="1119" y="1671"/>
                  </a:lnTo>
                  <a:lnTo>
                    <a:pt x="1242" y="1726"/>
                  </a:lnTo>
                  <a:lnTo>
                    <a:pt x="1370" y="1772"/>
                  </a:lnTo>
                  <a:lnTo>
                    <a:pt x="1501" y="1809"/>
                  </a:lnTo>
                  <a:lnTo>
                    <a:pt x="1633" y="1837"/>
                  </a:lnTo>
                  <a:lnTo>
                    <a:pt x="1770" y="1856"/>
                  </a:lnTo>
                  <a:lnTo>
                    <a:pt x="1910" y="1866"/>
                  </a:lnTo>
                  <a:lnTo>
                    <a:pt x="1980" y="1867"/>
                  </a:lnTo>
                  <a:lnTo>
                    <a:pt x="1994" y="1867"/>
                  </a:lnTo>
                  <a:lnTo>
                    <a:pt x="19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8">
              <a:extLst>
                <a:ext uri="{FF2B5EF4-FFF2-40B4-BE49-F238E27FC236}">
                  <a16:creationId xmlns:a16="http://schemas.microsoft.com/office/drawing/2014/main" id="{B6E5A490-8821-FDA0-4FF7-BDD55EFDA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7" y="4239"/>
              <a:ext cx="223" cy="345"/>
            </a:xfrm>
            <a:custGeom>
              <a:avLst/>
              <a:gdLst>
                <a:gd name="T0" fmla="*/ 558 w 1116"/>
                <a:gd name="T1" fmla="*/ 1728 h 1728"/>
                <a:gd name="T2" fmla="*/ 529 w 1116"/>
                <a:gd name="T3" fmla="*/ 1728 h 1728"/>
                <a:gd name="T4" fmla="*/ 474 w 1116"/>
                <a:gd name="T5" fmla="*/ 1722 h 1728"/>
                <a:gd name="T6" fmla="*/ 419 w 1116"/>
                <a:gd name="T7" fmla="*/ 1711 h 1728"/>
                <a:gd name="T8" fmla="*/ 367 w 1116"/>
                <a:gd name="T9" fmla="*/ 1695 h 1728"/>
                <a:gd name="T10" fmla="*/ 317 w 1116"/>
                <a:gd name="T11" fmla="*/ 1674 h 1728"/>
                <a:gd name="T12" fmla="*/ 270 w 1116"/>
                <a:gd name="T13" fmla="*/ 1647 h 1728"/>
                <a:gd name="T14" fmla="*/ 225 w 1116"/>
                <a:gd name="T15" fmla="*/ 1617 h 1728"/>
                <a:gd name="T16" fmla="*/ 183 w 1116"/>
                <a:gd name="T17" fmla="*/ 1583 h 1728"/>
                <a:gd name="T18" fmla="*/ 145 w 1116"/>
                <a:gd name="T19" fmla="*/ 1545 h 1728"/>
                <a:gd name="T20" fmla="*/ 111 w 1116"/>
                <a:gd name="T21" fmla="*/ 1504 h 1728"/>
                <a:gd name="T22" fmla="*/ 82 w 1116"/>
                <a:gd name="T23" fmla="*/ 1459 h 1728"/>
                <a:gd name="T24" fmla="*/ 55 w 1116"/>
                <a:gd name="T25" fmla="*/ 1412 h 1728"/>
                <a:gd name="T26" fmla="*/ 35 w 1116"/>
                <a:gd name="T27" fmla="*/ 1362 h 1728"/>
                <a:gd name="T28" fmla="*/ 18 w 1116"/>
                <a:gd name="T29" fmla="*/ 1310 h 1728"/>
                <a:gd name="T30" fmla="*/ 6 w 1116"/>
                <a:gd name="T31" fmla="*/ 1255 h 1728"/>
                <a:gd name="T32" fmla="*/ 1 w 1116"/>
                <a:gd name="T33" fmla="*/ 1199 h 1728"/>
                <a:gd name="T34" fmla="*/ 0 w 1116"/>
                <a:gd name="T35" fmla="*/ 1171 h 1728"/>
                <a:gd name="T36" fmla="*/ 0 w 1116"/>
                <a:gd name="T37" fmla="*/ 0 h 1728"/>
                <a:gd name="T38" fmla="*/ 1116 w 1116"/>
                <a:gd name="T39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16" h="1728">
                  <a:moveTo>
                    <a:pt x="558" y="1728"/>
                  </a:moveTo>
                  <a:lnTo>
                    <a:pt x="529" y="1728"/>
                  </a:lnTo>
                  <a:lnTo>
                    <a:pt x="474" y="1722"/>
                  </a:lnTo>
                  <a:lnTo>
                    <a:pt x="419" y="1711"/>
                  </a:lnTo>
                  <a:lnTo>
                    <a:pt x="367" y="1695"/>
                  </a:lnTo>
                  <a:lnTo>
                    <a:pt x="317" y="1674"/>
                  </a:lnTo>
                  <a:lnTo>
                    <a:pt x="270" y="1647"/>
                  </a:lnTo>
                  <a:lnTo>
                    <a:pt x="225" y="1617"/>
                  </a:lnTo>
                  <a:lnTo>
                    <a:pt x="183" y="1583"/>
                  </a:lnTo>
                  <a:lnTo>
                    <a:pt x="145" y="1545"/>
                  </a:lnTo>
                  <a:lnTo>
                    <a:pt x="111" y="1504"/>
                  </a:lnTo>
                  <a:lnTo>
                    <a:pt x="82" y="1459"/>
                  </a:lnTo>
                  <a:lnTo>
                    <a:pt x="55" y="1412"/>
                  </a:lnTo>
                  <a:lnTo>
                    <a:pt x="35" y="1362"/>
                  </a:lnTo>
                  <a:lnTo>
                    <a:pt x="18" y="1310"/>
                  </a:lnTo>
                  <a:lnTo>
                    <a:pt x="6" y="1255"/>
                  </a:lnTo>
                  <a:lnTo>
                    <a:pt x="1" y="1199"/>
                  </a:lnTo>
                  <a:lnTo>
                    <a:pt x="0" y="1171"/>
                  </a:lnTo>
                  <a:lnTo>
                    <a:pt x="0" y="0"/>
                  </a:lnTo>
                  <a:lnTo>
                    <a:pt x="1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2ED41CB7-36B7-9A56-1137-3DB022AE8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" y="4270"/>
              <a:ext cx="55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Rectangle 30">
              <a:extLst>
                <a:ext uri="{FF2B5EF4-FFF2-40B4-BE49-F238E27FC236}">
                  <a16:creationId xmlns:a16="http://schemas.microsoft.com/office/drawing/2014/main" id="{0149DAEA-E5F2-91B8-2E3A-390331F4A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4270"/>
              <a:ext cx="56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Rectangle 31">
              <a:extLst>
                <a:ext uri="{FF2B5EF4-FFF2-40B4-BE49-F238E27FC236}">
                  <a16:creationId xmlns:a16="http://schemas.microsoft.com/office/drawing/2014/main" id="{029E77A8-7670-42EE-0F64-810D0F024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4270"/>
              <a:ext cx="56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Rectangle 32">
              <a:extLst>
                <a:ext uri="{FF2B5EF4-FFF2-40B4-BE49-F238E27FC236}">
                  <a16:creationId xmlns:a16="http://schemas.microsoft.com/office/drawing/2014/main" id="{A4864AD8-4AA3-C06E-B611-7DADC0C7E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4030"/>
              <a:ext cx="505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3">
              <a:extLst>
                <a:ext uri="{FF2B5EF4-FFF2-40B4-BE49-F238E27FC236}">
                  <a16:creationId xmlns:a16="http://schemas.microsoft.com/office/drawing/2014/main" id="{2EFC7820-8AE3-3CD6-088B-E8FA93194E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9" y="2828"/>
              <a:ext cx="1784" cy="1784"/>
            </a:xfrm>
            <a:custGeom>
              <a:avLst/>
              <a:gdLst>
                <a:gd name="T0" fmla="*/ 7890 w 8922"/>
                <a:gd name="T1" fmla="*/ 8635 h 8922"/>
                <a:gd name="T2" fmla="*/ 6371 w 8922"/>
                <a:gd name="T3" fmla="*/ 5925 h 8922"/>
                <a:gd name="T4" fmla="*/ 8637 w 8922"/>
                <a:gd name="T5" fmla="*/ 8222 h 8922"/>
                <a:gd name="T6" fmla="*/ 6469 w 8922"/>
                <a:gd name="T7" fmla="*/ 5075 h 8922"/>
                <a:gd name="T8" fmla="*/ 6218 w 8922"/>
                <a:gd name="T9" fmla="*/ 5186 h 8922"/>
                <a:gd name="T10" fmla="*/ 2975 w 8922"/>
                <a:gd name="T11" fmla="*/ 1894 h 8922"/>
                <a:gd name="T12" fmla="*/ 3304 w 8922"/>
                <a:gd name="T13" fmla="*/ 1266 h 8922"/>
                <a:gd name="T14" fmla="*/ 3801 w 8922"/>
                <a:gd name="T15" fmla="*/ 764 h 8922"/>
                <a:gd name="T16" fmla="*/ 4323 w 8922"/>
                <a:gd name="T17" fmla="*/ 466 h 8922"/>
                <a:gd name="T18" fmla="*/ 5017 w 8922"/>
                <a:gd name="T19" fmla="*/ 293 h 8922"/>
                <a:gd name="T20" fmla="*/ 5712 w 8922"/>
                <a:gd name="T21" fmla="*/ 325 h 8922"/>
                <a:gd name="T22" fmla="*/ 6364 w 8922"/>
                <a:gd name="T23" fmla="*/ 552 h 8922"/>
                <a:gd name="T24" fmla="*/ 6928 w 8922"/>
                <a:gd name="T25" fmla="*/ 960 h 8922"/>
                <a:gd name="T26" fmla="*/ 7360 w 8922"/>
                <a:gd name="T27" fmla="*/ 1534 h 8922"/>
                <a:gd name="T28" fmla="*/ 7581 w 8922"/>
                <a:gd name="T29" fmla="*/ 2101 h 8922"/>
                <a:gd name="T30" fmla="*/ 7649 w 8922"/>
                <a:gd name="T31" fmla="*/ 2802 h 8922"/>
                <a:gd name="T32" fmla="*/ 7517 w 8922"/>
                <a:gd name="T33" fmla="*/ 3480 h 8922"/>
                <a:gd name="T34" fmla="*/ 7199 w 8922"/>
                <a:gd name="T35" fmla="*/ 4094 h 8922"/>
                <a:gd name="T36" fmla="*/ 6705 w 8922"/>
                <a:gd name="T37" fmla="*/ 4598 h 8922"/>
                <a:gd name="T38" fmla="*/ 6075 w 8922"/>
                <a:gd name="T39" fmla="*/ 4943 h 8922"/>
                <a:gd name="T40" fmla="*/ 5008 w 8922"/>
                <a:gd name="T41" fmla="*/ 5083 h 8922"/>
                <a:gd name="T42" fmla="*/ 4039 w 8922"/>
                <a:gd name="T43" fmla="*/ 4763 h 8922"/>
                <a:gd name="T44" fmla="*/ 3288 w 8922"/>
                <a:gd name="T45" fmla="*/ 4082 h 8922"/>
                <a:gd name="T46" fmla="*/ 2877 w 8922"/>
                <a:gd name="T47" fmla="*/ 3143 h 8922"/>
                <a:gd name="T48" fmla="*/ 2927 w 8922"/>
                <a:gd name="T49" fmla="*/ 2047 h 8922"/>
                <a:gd name="T50" fmla="*/ 5382 w 8922"/>
                <a:gd name="T51" fmla="*/ 8493 h 8922"/>
                <a:gd name="T52" fmla="*/ 1255 w 8922"/>
                <a:gd name="T53" fmla="*/ 8643 h 8922"/>
                <a:gd name="T54" fmla="*/ 1394 w 8922"/>
                <a:gd name="T55" fmla="*/ 8225 h 8922"/>
                <a:gd name="T56" fmla="*/ 2586 w 8922"/>
                <a:gd name="T57" fmla="*/ 3030 h 8922"/>
                <a:gd name="T58" fmla="*/ 2161 w 8922"/>
                <a:gd name="T59" fmla="*/ 3596 h 8922"/>
                <a:gd name="T60" fmla="*/ 3108 w 8922"/>
                <a:gd name="T61" fmla="*/ 4319 h 8922"/>
                <a:gd name="T62" fmla="*/ 2175 w 8922"/>
                <a:gd name="T63" fmla="*/ 4796 h 8922"/>
                <a:gd name="T64" fmla="*/ 4667 w 8922"/>
                <a:gd name="T65" fmla="*/ 5301 h 8922"/>
                <a:gd name="T66" fmla="*/ 5479 w 8922"/>
                <a:gd name="T67" fmla="*/ 8225 h 8922"/>
                <a:gd name="T68" fmla="*/ 960 w 8922"/>
                <a:gd name="T69" fmla="*/ 8550 h 8922"/>
                <a:gd name="T70" fmla="*/ 570 w 8922"/>
                <a:gd name="T71" fmla="*/ 8624 h 8922"/>
                <a:gd name="T72" fmla="*/ 280 w 8922"/>
                <a:gd name="T73" fmla="*/ 8267 h 8922"/>
                <a:gd name="T74" fmla="*/ 7361 w 8922"/>
                <a:gd name="T75" fmla="*/ 5117 h 8922"/>
                <a:gd name="T76" fmla="*/ 7348 w 8922"/>
                <a:gd name="T77" fmla="*/ 4367 h 8922"/>
                <a:gd name="T78" fmla="*/ 7907 w 8922"/>
                <a:gd name="T79" fmla="*/ 3150 h 8922"/>
                <a:gd name="T80" fmla="*/ 7905 w 8922"/>
                <a:gd name="T81" fmla="*/ 2182 h 8922"/>
                <a:gd name="T82" fmla="*/ 7681 w 8922"/>
                <a:gd name="T83" fmla="*/ 1504 h 8922"/>
                <a:gd name="T84" fmla="*/ 7314 w 8922"/>
                <a:gd name="T85" fmla="*/ 945 h 8922"/>
                <a:gd name="T86" fmla="*/ 6723 w 8922"/>
                <a:gd name="T87" fmla="*/ 431 h 8922"/>
                <a:gd name="T88" fmla="*/ 6021 w 8922"/>
                <a:gd name="T89" fmla="*/ 110 h 8922"/>
                <a:gd name="T90" fmla="*/ 5254 w 8922"/>
                <a:gd name="T91" fmla="*/ 0 h 8922"/>
                <a:gd name="T92" fmla="*/ 4472 w 8922"/>
                <a:gd name="T93" fmla="*/ 115 h 8922"/>
                <a:gd name="T94" fmla="*/ 3820 w 8922"/>
                <a:gd name="T95" fmla="*/ 411 h 8922"/>
                <a:gd name="T96" fmla="*/ 3118 w 8922"/>
                <a:gd name="T97" fmla="*/ 1044 h 8922"/>
                <a:gd name="T98" fmla="*/ 2681 w 8922"/>
                <a:gd name="T99" fmla="*/ 1894 h 8922"/>
                <a:gd name="T100" fmla="*/ 0 w 8922"/>
                <a:gd name="T101" fmla="*/ 6915 h 8922"/>
                <a:gd name="T102" fmla="*/ 68 w 8922"/>
                <a:gd name="T103" fmla="*/ 8529 h 8922"/>
                <a:gd name="T104" fmla="*/ 334 w 8922"/>
                <a:gd name="T105" fmla="*/ 8822 h 8922"/>
                <a:gd name="T106" fmla="*/ 697 w 8922"/>
                <a:gd name="T107" fmla="*/ 8922 h 8922"/>
                <a:gd name="T108" fmla="*/ 5365 w 8922"/>
                <a:gd name="T109" fmla="*/ 8854 h 8922"/>
                <a:gd name="T110" fmla="*/ 5659 w 8922"/>
                <a:gd name="T111" fmla="*/ 8589 h 8922"/>
                <a:gd name="T112" fmla="*/ 5758 w 8922"/>
                <a:gd name="T113" fmla="*/ 8225 h 8922"/>
                <a:gd name="T114" fmla="*/ 5981 w 8922"/>
                <a:gd name="T115" fmla="*/ 5827 h 8922"/>
                <a:gd name="T116" fmla="*/ 7700 w 8922"/>
                <a:gd name="T117" fmla="*/ 8868 h 8922"/>
                <a:gd name="T118" fmla="*/ 8001 w 8922"/>
                <a:gd name="T119" fmla="*/ 8915 h 8922"/>
                <a:gd name="T120" fmla="*/ 8710 w 8922"/>
                <a:gd name="T121" fmla="*/ 8576 h 8922"/>
                <a:gd name="T122" fmla="*/ 8915 w 8922"/>
                <a:gd name="T123" fmla="*/ 8090 h 8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22" h="8922">
                  <a:moveTo>
                    <a:pt x="8532" y="8364"/>
                  </a:moveTo>
                  <a:lnTo>
                    <a:pt x="8030" y="8615"/>
                  </a:lnTo>
                  <a:lnTo>
                    <a:pt x="8011" y="8624"/>
                  </a:lnTo>
                  <a:lnTo>
                    <a:pt x="7972" y="8637"/>
                  </a:lnTo>
                  <a:lnTo>
                    <a:pt x="7931" y="8640"/>
                  </a:lnTo>
                  <a:lnTo>
                    <a:pt x="7890" y="8635"/>
                  </a:lnTo>
                  <a:lnTo>
                    <a:pt x="7850" y="8622"/>
                  </a:lnTo>
                  <a:lnTo>
                    <a:pt x="7815" y="8601"/>
                  </a:lnTo>
                  <a:lnTo>
                    <a:pt x="7784" y="8573"/>
                  </a:lnTo>
                  <a:lnTo>
                    <a:pt x="7760" y="8537"/>
                  </a:lnTo>
                  <a:lnTo>
                    <a:pt x="7751" y="8517"/>
                  </a:lnTo>
                  <a:lnTo>
                    <a:pt x="6371" y="5925"/>
                  </a:lnTo>
                  <a:lnTo>
                    <a:pt x="7249" y="5478"/>
                  </a:lnTo>
                  <a:lnTo>
                    <a:pt x="8616" y="8086"/>
                  </a:lnTo>
                  <a:lnTo>
                    <a:pt x="8625" y="8103"/>
                  </a:lnTo>
                  <a:lnTo>
                    <a:pt x="8638" y="8142"/>
                  </a:lnTo>
                  <a:lnTo>
                    <a:pt x="8641" y="8182"/>
                  </a:lnTo>
                  <a:lnTo>
                    <a:pt x="8637" y="8222"/>
                  </a:lnTo>
                  <a:lnTo>
                    <a:pt x="8625" y="8259"/>
                  </a:lnTo>
                  <a:lnTo>
                    <a:pt x="8606" y="8295"/>
                  </a:lnTo>
                  <a:lnTo>
                    <a:pt x="8581" y="8326"/>
                  </a:lnTo>
                  <a:lnTo>
                    <a:pt x="8550" y="8353"/>
                  </a:lnTo>
                  <a:lnTo>
                    <a:pt x="8532" y="8364"/>
                  </a:lnTo>
                  <a:close/>
                  <a:moveTo>
                    <a:pt x="6469" y="5075"/>
                  </a:moveTo>
                  <a:lnTo>
                    <a:pt x="6530" y="5043"/>
                  </a:lnTo>
                  <a:lnTo>
                    <a:pt x="6640" y="4981"/>
                  </a:lnTo>
                  <a:lnTo>
                    <a:pt x="6692" y="4949"/>
                  </a:lnTo>
                  <a:lnTo>
                    <a:pt x="6901" y="5353"/>
                  </a:lnTo>
                  <a:lnTo>
                    <a:pt x="6427" y="5590"/>
                  </a:lnTo>
                  <a:lnTo>
                    <a:pt x="6218" y="5186"/>
                  </a:lnTo>
                  <a:lnTo>
                    <a:pt x="6254" y="5175"/>
                  </a:lnTo>
                  <a:lnTo>
                    <a:pt x="6322" y="5149"/>
                  </a:lnTo>
                  <a:lnTo>
                    <a:pt x="6415" y="5106"/>
                  </a:lnTo>
                  <a:lnTo>
                    <a:pt x="6469" y="5075"/>
                  </a:lnTo>
                  <a:close/>
                  <a:moveTo>
                    <a:pt x="2956" y="1952"/>
                  </a:moveTo>
                  <a:lnTo>
                    <a:pt x="2975" y="1894"/>
                  </a:lnTo>
                  <a:lnTo>
                    <a:pt x="3017" y="1783"/>
                  </a:lnTo>
                  <a:lnTo>
                    <a:pt x="3064" y="1673"/>
                  </a:lnTo>
                  <a:lnTo>
                    <a:pt x="3117" y="1566"/>
                  </a:lnTo>
                  <a:lnTo>
                    <a:pt x="3174" y="1463"/>
                  </a:lnTo>
                  <a:lnTo>
                    <a:pt x="3237" y="1362"/>
                  </a:lnTo>
                  <a:lnTo>
                    <a:pt x="3304" y="1266"/>
                  </a:lnTo>
                  <a:lnTo>
                    <a:pt x="3376" y="1173"/>
                  </a:lnTo>
                  <a:lnTo>
                    <a:pt x="3453" y="1083"/>
                  </a:lnTo>
                  <a:lnTo>
                    <a:pt x="3533" y="997"/>
                  </a:lnTo>
                  <a:lnTo>
                    <a:pt x="3618" y="916"/>
                  </a:lnTo>
                  <a:lnTo>
                    <a:pt x="3708" y="838"/>
                  </a:lnTo>
                  <a:lnTo>
                    <a:pt x="3801" y="764"/>
                  </a:lnTo>
                  <a:lnTo>
                    <a:pt x="3897" y="696"/>
                  </a:lnTo>
                  <a:lnTo>
                    <a:pt x="3997" y="631"/>
                  </a:lnTo>
                  <a:lnTo>
                    <a:pt x="4101" y="572"/>
                  </a:lnTo>
                  <a:lnTo>
                    <a:pt x="4154" y="544"/>
                  </a:lnTo>
                  <a:lnTo>
                    <a:pt x="4211" y="516"/>
                  </a:lnTo>
                  <a:lnTo>
                    <a:pt x="4323" y="466"/>
                  </a:lnTo>
                  <a:lnTo>
                    <a:pt x="4436" y="422"/>
                  </a:lnTo>
                  <a:lnTo>
                    <a:pt x="4551" y="385"/>
                  </a:lnTo>
                  <a:lnTo>
                    <a:pt x="4667" y="352"/>
                  </a:lnTo>
                  <a:lnTo>
                    <a:pt x="4784" y="326"/>
                  </a:lnTo>
                  <a:lnTo>
                    <a:pt x="4900" y="306"/>
                  </a:lnTo>
                  <a:lnTo>
                    <a:pt x="5017" y="293"/>
                  </a:lnTo>
                  <a:lnTo>
                    <a:pt x="5134" y="284"/>
                  </a:lnTo>
                  <a:lnTo>
                    <a:pt x="5251" y="281"/>
                  </a:lnTo>
                  <a:lnTo>
                    <a:pt x="5367" y="284"/>
                  </a:lnTo>
                  <a:lnTo>
                    <a:pt x="5483" y="293"/>
                  </a:lnTo>
                  <a:lnTo>
                    <a:pt x="5598" y="306"/>
                  </a:lnTo>
                  <a:lnTo>
                    <a:pt x="5712" y="325"/>
                  </a:lnTo>
                  <a:lnTo>
                    <a:pt x="5825" y="350"/>
                  </a:lnTo>
                  <a:lnTo>
                    <a:pt x="5936" y="381"/>
                  </a:lnTo>
                  <a:lnTo>
                    <a:pt x="6046" y="415"/>
                  </a:lnTo>
                  <a:lnTo>
                    <a:pt x="6154" y="456"/>
                  </a:lnTo>
                  <a:lnTo>
                    <a:pt x="6260" y="502"/>
                  </a:lnTo>
                  <a:lnTo>
                    <a:pt x="6364" y="552"/>
                  </a:lnTo>
                  <a:lnTo>
                    <a:pt x="6465" y="608"/>
                  </a:lnTo>
                  <a:lnTo>
                    <a:pt x="6563" y="669"/>
                  </a:lnTo>
                  <a:lnTo>
                    <a:pt x="6659" y="734"/>
                  </a:lnTo>
                  <a:lnTo>
                    <a:pt x="6752" y="805"/>
                  </a:lnTo>
                  <a:lnTo>
                    <a:pt x="6841" y="879"/>
                  </a:lnTo>
                  <a:lnTo>
                    <a:pt x="6928" y="960"/>
                  </a:lnTo>
                  <a:lnTo>
                    <a:pt x="7011" y="1044"/>
                  </a:lnTo>
                  <a:lnTo>
                    <a:pt x="7089" y="1133"/>
                  </a:lnTo>
                  <a:lnTo>
                    <a:pt x="7163" y="1226"/>
                  </a:lnTo>
                  <a:lnTo>
                    <a:pt x="7233" y="1325"/>
                  </a:lnTo>
                  <a:lnTo>
                    <a:pt x="7299" y="1427"/>
                  </a:lnTo>
                  <a:lnTo>
                    <a:pt x="7360" y="1534"/>
                  </a:lnTo>
                  <a:lnTo>
                    <a:pt x="7389" y="1589"/>
                  </a:lnTo>
                  <a:lnTo>
                    <a:pt x="7416" y="1645"/>
                  </a:lnTo>
                  <a:lnTo>
                    <a:pt x="7467" y="1757"/>
                  </a:lnTo>
                  <a:lnTo>
                    <a:pt x="7511" y="1871"/>
                  </a:lnTo>
                  <a:lnTo>
                    <a:pt x="7548" y="1986"/>
                  </a:lnTo>
                  <a:lnTo>
                    <a:pt x="7581" y="2101"/>
                  </a:lnTo>
                  <a:lnTo>
                    <a:pt x="7606" y="2218"/>
                  </a:lnTo>
                  <a:lnTo>
                    <a:pt x="7627" y="2335"/>
                  </a:lnTo>
                  <a:lnTo>
                    <a:pt x="7640" y="2452"/>
                  </a:lnTo>
                  <a:lnTo>
                    <a:pt x="7649" y="2569"/>
                  </a:lnTo>
                  <a:lnTo>
                    <a:pt x="7652" y="2686"/>
                  </a:lnTo>
                  <a:lnTo>
                    <a:pt x="7649" y="2802"/>
                  </a:lnTo>
                  <a:lnTo>
                    <a:pt x="7640" y="2918"/>
                  </a:lnTo>
                  <a:lnTo>
                    <a:pt x="7627" y="3033"/>
                  </a:lnTo>
                  <a:lnTo>
                    <a:pt x="7607" y="3147"/>
                  </a:lnTo>
                  <a:lnTo>
                    <a:pt x="7583" y="3260"/>
                  </a:lnTo>
                  <a:lnTo>
                    <a:pt x="7552" y="3371"/>
                  </a:lnTo>
                  <a:lnTo>
                    <a:pt x="7517" y="3480"/>
                  </a:lnTo>
                  <a:lnTo>
                    <a:pt x="7477" y="3588"/>
                  </a:lnTo>
                  <a:lnTo>
                    <a:pt x="7431" y="3695"/>
                  </a:lnTo>
                  <a:lnTo>
                    <a:pt x="7381" y="3798"/>
                  </a:lnTo>
                  <a:lnTo>
                    <a:pt x="7324" y="3900"/>
                  </a:lnTo>
                  <a:lnTo>
                    <a:pt x="7264" y="3998"/>
                  </a:lnTo>
                  <a:lnTo>
                    <a:pt x="7199" y="4094"/>
                  </a:lnTo>
                  <a:lnTo>
                    <a:pt x="7128" y="4187"/>
                  </a:lnTo>
                  <a:lnTo>
                    <a:pt x="7053" y="4276"/>
                  </a:lnTo>
                  <a:lnTo>
                    <a:pt x="6973" y="4363"/>
                  </a:lnTo>
                  <a:lnTo>
                    <a:pt x="6888" y="4444"/>
                  </a:lnTo>
                  <a:lnTo>
                    <a:pt x="6800" y="4524"/>
                  </a:lnTo>
                  <a:lnTo>
                    <a:pt x="6705" y="4598"/>
                  </a:lnTo>
                  <a:lnTo>
                    <a:pt x="6608" y="4668"/>
                  </a:lnTo>
                  <a:lnTo>
                    <a:pt x="6506" y="4734"/>
                  </a:lnTo>
                  <a:lnTo>
                    <a:pt x="6398" y="4795"/>
                  </a:lnTo>
                  <a:lnTo>
                    <a:pt x="6344" y="4824"/>
                  </a:lnTo>
                  <a:lnTo>
                    <a:pt x="6255" y="4868"/>
                  </a:lnTo>
                  <a:lnTo>
                    <a:pt x="6075" y="4943"/>
                  </a:lnTo>
                  <a:lnTo>
                    <a:pt x="5896" y="5003"/>
                  </a:lnTo>
                  <a:lnTo>
                    <a:pt x="5716" y="5048"/>
                  </a:lnTo>
                  <a:lnTo>
                    <a:pt x="5537" y="5077"/>
                  </a:lnTo>
                  <a:lnTo>
                    <a:pt x="5359" y="5093"/>
                  </a:lnTo>
                  <a:lnTo>
                    <a:pt x="5182" y="5095"/>
                  </a:lnTo>
                  <a:lnTo>
                    <a:pt x="5008" y="5083"/>
                  </a:lnTo>
                  <a:lnTo>
                    <a:pt x="4836" y="5059"/>
                  </a:lnTo>
                  <a:lnTo>
                    <a:pt x="4668" y="5022"/>
                  </a:lnTo>
                  <a:lnTo>
                    <a:pt x="4503" y="4974"/>
                  </a:lnTo>
                  <a:lnTo>
                    <a:pt x="4343" y="4915"/>
                  </a:lnTo>
                  <a:lnTo>
                    <a:pt x="4189" y="4844"/>
                  </a:lnTo>
                  <a:lnTo>
                    <a:pt x="4039" y="4763"/>
                  </a:lnTo>
                  <a:lnTo>
                    <a:pt x="3895" y="4671"/>
                  </a:lnTo>
                  <a:lnTo>
                    <a:pt x="3758" y="4571"/>
                  </a:lnTo>
                  <a:lnTo>
                    <a:pt x="3628" y="4461"/>
                  </a:lnTo>
                  <a:lnTo>
                    <a:pt x="3507" y="4343"/>
                  </a:lnTo>
                  <a:lnTo>
                    <a:pt x="3393" y="4216"/>
                  </a:lnTo>
                  <a:lnTo>
                    <a:pt x="3288" y="4082"/>
                  </a:lnTo>
                  <a:lnTo>
                    <a:pt x="3192" y="3940"/>
                  </a:lnTo>
                  <a:lnTo>
                    <a:pt x="3108" y="3793"/>
                  </a:lnTo>
                  <a:lnTo>
                    <a:pt x="3032" y="3638"/>
                  </a:lnTo>
                  <a:lnTo>
                    <a:pt x="2968" y="3478"/>
                  </a:lnTo>
                  <a:lnTo>
                    <a:pt x="2917" y="3313"/>
                  </a:lnTo>
                  <a:lnTo>
                    <a:pt x="2877" y="3143"/>
                  </a:lnTo>
                  <a:lnTo>
                    <a:pt x="2850" y="2968"/>
                  </a:lnTo>
                  <a:lnTo>
                    <a:pt x="2837" y="2790"/>
                  </a:lnTo>
                  <a:lnTo>
                    <a:pt x="2837" y="2608"/>
                  </a:lnTo>
                  <a:lnTo>
                    <a:pt x="2851" y="2423"/>
                  </a:lnTo>
                  <a:lnTo>
                    <a:pt x="2881" y="2236"/>
                  </a:lnTo>
                  <a:lnTo>
                    <a:pt x="2927" y="2047"/>
                  </a:lnTo>
                  <a:lnTo>
                    <a:pt x="2956" y="1952"/>
                  </a:lnTo>
                  <a:close/>
                  <a:moveTo>
                    <a:pt x="5479" y="8225"/>
                  </a:moveTo>
                  <a:lnTo>
                    <a:pt x="5478" y="8269"/>
                  </a:lnTo>
                  <a:lnTo>
                    <a:pt x="5460" y="8351"/>
                  </a:lnTo>
                  <a:lnTo>
                    <a:pt x="5428" y="8427"/>
                  </a:lnTo>
                  <a:lnTo>
                    <a:pt x="5382" y="8493"/>
                  </a:lnTo>
                  <a:lnTo>
                    <a:pt x="5324" y="8550"/>
                  </a:lnTo>
                  <a:lnTo>
                    <a:pt x="5257" y="8594"/>
                  </a:lnTo>
                  <a:lnTo>
                    <a:pt x="5182" y="8625"/>
                  </a:lnTo>
                  <a:lnTo>
                    <a:pt x="5103" y="8641"/>
                  </a:lnTo>
                  <a:lnTo>
                    <a:pt x="5061" y="8643"/>
                  </a:lnTo>
                  <a:lnTo>
                    <a:pt x="1255" y="8643"/>
                  </a:lnTo>
                  <a:lnTo>
                    <a:pt x="1285" y="8600"/>
                  </a:lnTo>
                  <a:lnTo>
                    <a:pt x="1336" y="8502"/>
                  </a:lnTo>
                  <a:lnTo>
                    <a:pt x="1373" y="8395"/>
                  </a:lnTo>
                  <a:lnTo>
                    <a:pt x="1389" y="8310"/>
                  </a:lnTo>
                  <a:lnTo>
                    <a:pt x="1394" y="8253"/>
                  </a:lnTo>
                  <a:lnTo>
                    <a:pt x="1394" y="8225"/>
                  </a:lnTo>
                  <a:lnTo>
                    <a:pt x="1394" y="2579"/>
                  </a:lnTo>
                  <a:lnTo>
                    <a:pt x="2565" y="2579"/>
                  </a:lnTo>
                  <a:lnTo>
                    <a:pt x="2563" y="2644"/>
                  </a:lnTo>
                  <a:lnTo>
                    <a:pt x="2565" y="2774"/>
                  </a:lnTo>
                  <a:lnTo>
                    <a:pt x="2572" y="2902"/>
                  </a:lnTo>
                  <a:lnTo>
                    <a:pt x="2586" y="3030"/>
                  </a:lnTo>
                  <a:lnTo>
                    <a:pt x="2606" y="3156"/>
                  </a:lnTo>
                  <a:lnTo>
                    <a:pt x="2631" y="3283"/>
                  </a:lnTo>
                  <a:lnTo>
                    <a:pt x="2661" y="3408"/>
                  </a:lnTo>
                  <a:lnTo>
                    <a:pt x="2698" y="3534"/>
                  </a:lnTo>
                  <a:lnTo>
                    <a:pt x="2719" y="3596"/>
                  </a:lnTo>
                  <a:lnTo>
                    <a:pt x="2161" y="3596"/>
                  </a:lnTo>
                  <a:lnTo>
                    <a:pt x="2161" y="3876"/>
                  </a:lnTo>
                  <a:lnTo>
                    <a:pt x="2830" y="3876"/>
                  </a:lnTo>
                  <a:lnTo>
                    <a:pt x="2865" y="3942"/>
                  </a:lnTo>
                  <a:lnTo>
                    <a:pt x="2939" y="4073"/>
                  </a:lnTo>
                  <a:lnTo>
                    <a:pt x="3020" y="4199"/>
                  </a:lnTo>
                  <a:lnTo>
                    <a:pt x="3108" y="4319"/>
                  </a:lnTo>
                  <a:lnTo>
                    <a:pt x="3202" y="4434"/>
                  </a:lnTo>
                  <a:lnTo>
                    <a:pt x="3302" y="4544"/>
                  </a:lnTo>
                  <a:lnTo>
                    <a:pt x="3410" y="4648"/>
                  </a:lnTo>
                  <a:lnTo>
                    <a:pt x="3524" y="4748"/>
                  </a:lnTo>
                  <a:lnTo>
                    <a:pt x="3583" y="4796"/>
                  </a:lnTo>
                  <a:lnTo>
                    <a:pt x="2175" y="4796"/>
                  </a:lnTo>
                  <a:lnTo>
                    <a:pt x="2175" y="5075"/>
                  </a:lnTo>
                  <a:lnTo>
                    <a:pt x="4043" y="5075"/>
                  </a:lnTo>
                  <a:lnTo>
                    <a:pt x="4132" y="5118"/>
                  </a:lnTo>
                  <a:lnTo>
                    <a:pt x="4310" y="5192"/>
                  </a:lnTo>
                  <a:lnTo>
                    <a:pt x="4488" y="5252"/>
                  </a:lnTo>
                  <a:lnTo>
                    <a:pt x="4667" y="5301"/>
                  </a:lnTo>
                  <a:lnTo>
                    <a:pt x="4845" y="5334"/>
                  </a:lnTo>
                  <a:lnTo>
                    <a:pt x="5025" y="5355"/>
                  </a:lnTo>
                  <a:lnTo>
                    <a:pt x="5206" y="5363"/>
                  </a:lnTo>
                  <a:lnTo>
                    <a:pt x="5388" y="5360"/>
                  </a:lnTo>
                  <a:lnTo>
                    <a:pt x="5479" y="5353"/>
                  </a:lnTo>
                  <a:lnTo>
                    <a:pt x="5479" y="8225"/>
                  </a:lnTo>
                  <a:close/>
                  <a:moveTo>
                    <a:pt x="1116" y="8225"/>
                  </a:moveTo>
                  <a:lnTo>
                    <a:pt x="1114" y="8269"/>
                  </a:lnTo>
                  <a:lnTo>
                    <a:pt x="1097" y="8351"/>
                  </a:lnTo>
                  <a:lnTo>
                    <a:pt x="1063" y="8427"/>
                  </a:lnTo>
                  <a:lnTo>
                    <a:pt x="1017" y="8493"/>
                  </a:lnTo>
                  <a:lnTo>
                    <a:pt x="960" y="8550"/>
                  </a:lnTo>
                  <a:lnTo>
                    <a:pt x="893" y="8594"/>
                  </a:lnTo>
                  <a:lnTo>
                    <a:pt x="819" y="8625"/>
                  </a:lnTo>
                  <a:lnTo>
                    <a:pt x="738" y="8641"/>
                  </a:lnTo>
                  <a:lnTo>
                    <a:pt x="697" y="8643"/>
                  </a:lnTo>
                  <a:lnTo>
                    <a:pt x="653" y="8641"/>
                  </a:lnTo>
                  <a:lnTo>
                    <a:pt x="570" y="8624"/>
                  </a:lnTo>
                  <a:lnTo>
                    <a:pt x="495" y="8592"/>
                  </a:lnTo>
                  <a:lnTo>
                    <a:pt x="428" y="8546"/>
                  </a:lnTo>
                  <a:lnTo>
                    <a:pt x="372" y="8488"/>
                  </a:lnTo>
                  <a:lnTo>
                    <a:pt x="327" y="8420"/>
                  </a:lnTo>
                  <a:lnTo>
                    <a:pt x="297" y="8346"/>
                  </a:lnTo>
                  <a:lnTo>
                    <a:pt x="280" y="8267"/>
                  </a:lnTo>
                  <a:lnTo>
                    <a:pt x="279" y="8225"/>
                  </a:lnTo>
                  <a:lnTo>
                    <a:pt x="279" y="7193"/>
                  </a:lnTo>
                  <a:lnTo>
                    <a:pt x="1116" y="7193"/>
                  </a:lnTo>
                  <a:lnTo>
                    <a:pt x="1116" y="8225"/>
                  </a:lnTo>
                  <a:close/>
                  <a:moveTo>
                    <a:pt x="8867" y="7946"/>
                  </a:moveTo>
                  <a:lnTo>
                    <a:pt x="7361" y="5117"/>
                  </a:lnTo>
                  <a:lnTo>
                    <a:pt x="7165" y="5214"/>
                  </a:lnTo>
                  <a:lnTo>
                    <a:pt x="6943" y="4767"/>
                  </a:lnTo>
                  <a:lnTo>
                    <a:pt x="6988" y="4732"/>
                  </a:lnTo>
                  <a:lnTo>
                    <a:pt x="7075" y="4656"/>
                  </a:lnTo>
                  <a:lnTo>
                    <a:pt x="7198" y="4537"/>
                  </a:lnTo>
                  <a:lnTo>
                    <a:pt x="7348" y="4367"/>
                  </a:lnTo>
                  <a:lnTo>
                    <a:pt x="7483" y="4185"/>
                  </a:lnTo>
                  <a:lnTo>
                    <a:pt x="7603" y="3994"/>
                  </a:lnTo>
                  <a:lnTo>
                    <a:pt x="7704" y="3793"/>
                  </a:lnTo>
                  <a:lnTo>
                    <a:pt x="7790" y="3585"/>
                  </a:lnTo>
                  <a:lnTo>
                    <a:pt x="7858" y="3370"/>
                  </a:lnTo>
                  <a:lnTo>
                    <a:pt x="7907" y="3150"/>
                  </a:lnTo>
                  <a:lnTo>
                    <a:pt x="7938" y="2925"/>
                  </a:lnTo>
                  <a:lnTo>
                    <a:pt x="7951" y="2698"/>
                  </a:lnTo>
                  <a:lnTo>
                    <a:pt x="7946" y="2527"/>
                  </a:lnTo>
                  <a:lnTo>
                    <a:pt x="7937" y="2412"/>
                  </a:lnTo>
                  <a:lnTo>
                    <a:pt x="7924" y="2297"/>
                  </a:lnTo>
                  <a:lnTo>
                    <a:pt x="7905" y="2182"/>
                  </a:lnTo>
                  <a:lnTo>
                    <a:pt x="7881" y="2068"/>
                  </a:lnTo>
                  <a:lnTo>
                    <a:pt x="7851" y="1954"/>
                  </a:lnTo>
                  <a:lnTo>
                    <a:pt x="7817" y="1840"/>
                  </a:lnTo>
                  <a:lnTo>
                    <a:pt x="7777" y="1728"/>
                  </a:lnTo>
                  <a:lnTo>
                    <a:pt x="7732" y="1616"/>
                  </a:lnTo>
                  <a:lnTo>
                    <a:pt x="7681" y="1504"/>
                  </a:lnTo>
                  <a:lnTo>
                    <a:pt x="7654" y="1450"/>
                  </a:lnTo>
                  <a:lnTo>
                    <a:pt x="7621" y="1388"/>
                  </a:lnTo>
                  <a:lnTo>
                    <a:pt x="7552" y="1270"/>
                  </a:lnTo>
                  <a:lnTo>
                    <a:pt x="7477" y="1157"/>
                  </a:lnTo>
                  <a:lnTo>
                    <a:pt x="7398" y="1049"/>
                  </a:lnTo>
                  <a:lnTo>
                    <a:pt x="7314" y="945"/>
                  </a:lnTo>
                  <a:lnTo>
                    <a:pt x="7225" y="847"/>
                  </a:lnTo>
                  <a:lnTo>
                    <a:pt x="7132" y="753"/>
                  </a:lnTo>
                  <a:lnTo>
                    <a:pt x="7036" y="664"/>
                  </a:lnTo>
                  <a:lnTo>
                    <a:pt x="6934" y="581"/>
                  </a:lnTo>
                  <a:lnTo>
                    <a:pt x="6831" y="503"/>
                  </a:lnTo>
                  <a:lnTo>
                    <a:pt x="6723" y="431"/>
                  </a:lnTo>
                  <a:lnTo>
                    <a:pt x="6612" y="363"/>
                  </a:lnTo>
                  <a:lnTo>
                    <a:pt x="6498" y="301"/>
                  </a:lnTo>
                  <a:lnTo>
                    <a:pt x="6382" y="245"/>
                  </a:lnTo>
                  <a:lnTo>
                    <a:pt x="6264" y="194"/>
                  </a:lnTo>
                  <a:lnTo>
                    <a:pt x="6143" y="150"/>
                  </a:lnTo>
                  <a:lnTo>
                    <a:pt x="6021" y="110"/>
                  </a:lnTo>
                  <a:lnTo>
                    <a:pt x="5896" y="76"/>
                  </a:lnTo>
                  <a:lnTo>
                    <a:pt x="5770" y="49"/>
                  </a:lnTo>
                  <a:lnTo>
                    <a:pt x="5642" y="27"/>
                  </a:lnTo>
                  <a:lnTo>
                    <a:pt x="5513" y="13"/>
                  </a:lnTo>
                  <a:lnTo>
                    <a:pt x="5384" y="3"/>
                  </a:lnTo>
                  <a:lnTo>
                    <a:pt x="5254" y="0"/>
                  </a:lnTo>
                  <a:lnTo>
                    <a:pt x="5123" y="3"/>
                  </a:lnTo>
                  <a:lnTo>
                    <a:pt x="4993" y="13"/>
                  </a:lnTo>
                  <a:lnTo>
                    <a:pt x="4862" y="28"/>
                  </a:lnTo>
                  <a:lnTo>
                    <a:pt x="4731" y="50"/>
                  </a:lnTo>
                  <a:lnTo>
                    <a:pt x="4602" y="79"/>
                  </a:lnTo>
                  <a:lnTo>
                    <a:pt x="4472" y="115"/>
                  </a:lnTo>
                  <a:lnTo>
                    <a:pt x="4344" y="157"/>
                  </a:lnTo>
                  <a:lnTo>
                    <a:pt x="4217" y="206"/>
                  </a:lnTo>
                  <a:lnTo>
                    <a:pt x="4091" y="262"/>
                  </a:lnTo>
                  <a:lnTo>
                    <a:pt x="4029" y="293"/>
                  </a:lnTo>
                  <a:lnTo>
                    <a:pt x="3958" y="330"/>
                  </a:lnTo>
                  <a:lnTo>
                    <a:pt x="3820" y="411"/>
                  </a:lnTo>
                  <a:lnTo>
                    <a:pt x="3687" y="500"/>
                  </a:lnTo>
                  <a:lnTo>
                    <a:pt x="3559" y="595"/>
                  </a:lnTo>
                  <a:lnTo>
                    <a:pt x="3439" y="697"/>
                  </a:lnTo>
                  <a:lnTo>
                    <a:pt x="3325" y="807"/>
                  </a:lnTo>
                  <a:lnTo>
                    <a:pt x="3217" y="923"/>
                  </a:lnTo>
                  <a:lnTo>
                    <a:pt x="3118" y="1044"/>
                  </a:lnTo>
                  <a:lnTo>
                    <a:pt x="3025" y="1173"/>
                  </a:lnTo>
                  <a:lnTo>
                    <a:pt x="2939" y="1307"/>
                  </a:lnTo>
                  <a:lnTo>
                    <a:pt x="2863" y="1446"/>
                  </a:lnTo>
                  <a:lnTo>
                    <a:pt x="2794" y="1590"/>
                  </a:lnTo>
                  <a:lnTo>
                    <a:pt x="2733" y="1741"/>
                  </a:lnTo>
                  <a:lnTo>
                    <a:pt x="2681" y="1894"/>
                  </a:lnTo>
                  <a:lnTo>
                    <a:pt x="2639" y="2053"/>
                  </a:lnTo>
                  <a:lnTo>
                    <a:pt x="2606" y="2216"/>
                  </a:lnTo>
                  <a:lnTo>
                    <a:pt x="2593" y="2300"/>
                  </a:lnTo>
                  <a:lnTo>
                    <a:pt x="1116" y="2300"/>
                  </a:lnTo>
                  <a:lnTo>
                    <a:pt x="1116" y="6915"/>
                  </a:lnTo>
                  <a:lnTo>
                    <a:pt x="0" y="6915"/>
                  </a:lnTo>
                  <a:lnTo>
                    <a:pt x="0" y="8225"/>
                  </a:lnTo>
                  <a:lnTo>
                    <a:pt x="1" y="8261"/>
                  </a:lnTo>
                  <a:lnTo>
                    <a:pt x="7" y="8332"/>
                  </a:lnTo>
                  <a:lnTo>
                    <a:pt x="21" y="8400"/>
                  </a:lnTo>
                  <a:lnTo>
                    <a:pt x="42" y="8466"/>
                  </a:lnTo>
                  <a:lnTo>
                    <a:pt x="68" y="8529"/>
                  </a:lnTo>
                  <a:lnTo>
                    <a:pt x="99" y="8589"/>
                  </a:lnTo>
                  <a:lnTo>
                    <a:pt x="137" y="8644"/>
                  </a:lnTo>
                  <a:lnTo>
                    <a:pt x="179" y="8695"/>
                  </a:lnTo>
                  <a:lnTo>
                    <a:pt x="226" y="8742"/>
                  </a:lnTo>
                  <a:lnTo>
                    <a:pt x="277" y="8785"/>
                  </a:lnTo>
                  <a:lnTo>
                    <a:pt x="334" y="8822"/>
                  </a:lnTo>
                  <a:lnTo>
                    <a:pt x="392" y="8854"/>
                  </a:lnTo>
                  <a:lnTo>
                    <a:pt x="455" y="8880"/>
                  </a:lnTo>
                  <a:lnTo>
                    <a:pt x="521" y="8900"/>
                  </a:lnTo>
                  <a:lnTo>
                    <a:pt x="590" y="8914"/>
                  </a:lnTo>
                  <a:lnTo>
                    <a:pt x="661" y="8921"/>
                  </a:lnTo>
                  <a:lnTo>
                    <a:pt x="697" y="8922"/>
                  </a:lnTo>
                  <a:lnTo>
                    <a:pt x="5061" y="8922"/>
                  </a:lnTo>
                  <a:lnTo>
                    <a:pt x="5097" y="8921"/>
                  </a:lnTo>
                  <a:lnTo>
                    <a:pt x="5168" y="8914"/>
                  </a:lnTo>
                  <a:lnTo>
                    <a:pt x="5236" y="8900"/>
                  </a:lnTo>
                  <a:lnTo>
                    <a:pt x="5302" y="8880"/>
                  </a:lnTo>
                  <a:lnTo>
                    <a:pt x="5365" y="8854"/>
                  </a:lnTo>
                  <a:lnTo>
                    <a:pt x="5425" y="8822"/>
                  </a:lnTo>
                  <a:lnTo>
                    <a:pt x="5480" y="8785"/>
                  </a:lnTo>
                  <a:lnTo>
                    <a:pt x="5531" y="8742"/>
                  </a:lnTo>
                  <a:lnTo>
                    <a:pt x="5578" y="8695"/>
                  </a:lnTo>
                  <a:lnTo>
                    <a:pt x="5621" y="8644"/>
                  </a:lnTo>
                  <a:lnTo>
                    <a:pt x="5659" y="8589"/>
                  </a:lnTo>
                  <a:lnTo>
                    <a:pt x="5690" y="8529"/>
                  </a:lnTo>
                  <a:lnTo>
                    <a:pt x="5716" y="8466"/>
                  </a:lnTo>
                  <a:lnTo>
                    <a:pt x="5736" y="8400"/>
                  </a:lnTo>
                  <a:lnTo>
                    <a:pt x="5750" y="8332"/>
                  </a:lnTo>
                  <a:lnTo>
                    <a:pt x="5757" y="8261"/>
                  </a:lnTo>
                  <a:lnTo>
                    <a:pt x="5758" y="8225"/>
                  </a:lnTo>
                  <a:lnTo>
                    <a:pt x="5758" y="5326"/>
                  </a:lnTo>
                  <a:lnTo>
                    <a:pt x="5810" y="5315"/>
                  </a:lnTo>
                  <a:lnTo>
                    <a:pt x="5915" y="5289"/>
                  </a:lnTo>
                  <a:lnTo>
                    <a:pt x="5967" y="5269"/>
                  </a:lnTo>
                  <a:lnTo>
                    <a:pt x="6190" y="5716"/>
                  </a:lnTo>
                  <a:lnTo>
                    <a:pt x="5981" y="5827"/>
                  </a:lnTo>
                  <a:lnTo>
                    <a:pt x="7486" y="8657"/>
                  </a:lnTo>
                  <a:lnTo>
                    <a:pt x="7503" y="8688"/>
                  </a:lnTo>
                  <a:lnTo>
                    <a:pt x="7543" y="8743"/>
                  </a:lnTo>
                  <a:lnTo>
                    <a:pt x="7590" y="8792"/>
                  </a:lnTo>
                  <a:lnTo>
                    <a:pt x="7642" y="8834"/>
                  </a:lnTo>
                  <a:lnTo>
                    <a:pt x="7700" y="8868"/>
                  </a:lnTo>
                  <a:lnTo>
                    <a:pt x="7761" y="8894"/>
                  </a:lnTo>
                  <a:lnTo>
                    <a:pt x="7824" y="8912"/>
                  </a:lnTo>
                  <a:lnTo>
                    <a:pt x="7887" y="8921"/>
                  </a:lnTo>
                  <a:lnTo>
                    <a:pt x="7918" y="8922"/>
                  </a:lnTo>
                  <a:lnTo>
                    <a:pt x="7946" y="8921"/>
                  </a:lnTo>
                  <a:lnTo>
                    <a:pt x="8001" y="8915"/>
                  </a:lnTo>
                  <a:lnTo>
                    <a:pt x="8058" y="8902"/>
                  </a:lnTo>
                  <a:lnTo>
                    <a:pt x="8115" y="8880"/>
                  </a:lnTo>
                  <a:lnTo>
                    <a:pt x="8142" y="8866"/>
                  </a:lnTo>
                  <a:lnTo>
                    <a:pt x="8644" y="8615"/>
                  </a:lnTo>
                  <a:lnTo>
                    <a:pt x="8667" y="8603"/>
                  </a:lnTo>
                  <a:lnTo>
                    <a:pt x="8710" y="8576"/>
                  </a:lnTo>
                  <a:lnTo>
                    <a:pt x="8768" y="8529"/>
                  </a:lnTo>
                  <a:lnTo>
                    <a:pt x="8832" y="8455"/>
                  </a:lnTo>
                  <a:lnTo>
                    <a:pt x="8880" y="8372"/>
                  </a:lnTo>
                  <a:lnTo>
                    <a:pt x="8910" y="8282"/>
                  </a:lnTo>
                  <a:lnTo>
                    <a:pt x="8922" y="8187"/>
                  </a:lnTo>
                  <a:lnTo>
                    <a:pt x="8915" y="8090"/>
                  </a:lnTo>
                  <a:lnTo>
                    <a:pt x="8896" y="8018"/>
                  </a:lnTo>
                  <a:lnTo>
                    <a:pt x="8878" y="7970"/>
                  </a:lnTo>
                  <a:lnTo>
                    <a:pt x="8867" y="7946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B99AB760-98EA-1384-C166-627FDFEBB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4053"/>
              <a:ext cx="75" cy="76"/>
            </a:xfrm>
            <a:custGeom>
              <a:avLst/>
              <a:gdLst>
                <a:gd name="T0" fmla="*/ 0 w 378"/>
                <a:gd name="T1" fmla="*/ 135 h 379"/>
                <a:gd name="T2" fmla="*/ 243 w 378"/>
                <a:gd name="T3" fmla="*/ 0 h 379"/>
                <a:gd name="T4" fmla="*/ 378 w 378"/>
                <a:gd name="T5" fmla="*/ 244 h 379"/>
                <a:gd name="T6" fmla="*/ 135 w 378"/>
                <a:gd name="T7" fmla="*/ 379 h 379"/>
                <a:gd name="T8" fmla="*/ 0 w 378"/>
                <a:gd name="T9" fmla="*/ 135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79">
                  <a:moveTo>
                    <a:pt x="0" y="135"/>
                  </a:moveTo>
                  <a:lnTo>
                    <a:pt x="243" y="0"/>
                  </a:lnTo>
                  <a:lnTo>
                    <a:pt x="378" y="244"/>
                  </a:lnTo>
                  <a:lnTo>
                    <a:pt x="135" y="379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35">
              <a:extLst>
                <a:ext uri="{FF2B5EF4-FFF2-40B4-BE49-F238E27FC236}">
                  <a16:creationId xmlns:a16="http://schemas.microsoft.com/office/drawing/2014/main" id="{0A7867CC-488A-D440-5726-0F555B17B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" y="4197"/>
              <a:ext cx="76" cy="76"/>
            </a:xfrm>
            <a:custGeom>
              <a:avLst/>
              <a:gdLst>
                <a:gd name="T0" fmla="*/ 0 w 380"/>
                <a:gd name="T1" fmla="*/ 135 h 378"/>
                <a:gd name="T2" fmla="*/ 245 w 380"/>
                <a:gd name="T3" fmla="*/ 0 h 378"/>
                <a:gd name="T4" fmla="*/ 380 w 380"/>
                <a:gd name="T5" fmla="*/ 243 h 378"/>
                <a:gd name="T6" fmla="*/ 135 w 380"/>
                <a:gd name="T7" fmla="*/ 378 h 378"/>
                <a:gd name="T8" fmla="*/ 0 w 380"/>
                <a:gd name="T9" fmla="*/ 135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378">
                  <a:moveTo>
                    <a:pt x="0" y="135"/>
                  </a:moveTo>
                  <a:lnTo>
                    <a:pt x="245" y="0"/>
                  </a:lnTo>
                  <a:lnTo>
                    <a:pt x="380" y="243"/>
                  </a:lnTo>
                  <a:lnTo>
                    <a:pt x="135" y="378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36">
              <a:extLst>
                <a:ext uri="{FF2B5EF4-FFF2-40B4-BE49-F238E27FC236}">
                  <a16:creationId xmlns:a16="http://schemas.microsoft.com/office/drawing/2014/main" id="{A2AF36D5-C821-9B62-2A0C-A962695BE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7" y="4346"/>
              <a:ext cx="76" cy="76"/>
            </a:xfrm>
            <a:custGeom>
              <a:avLst/>
              <a:gdLst>
                <a:gd name="T0" fmla="*/ 0 w 379"/>
                <a:gd name="T1" fmla="*/ 135 h 380"/>
                <a:gd name="T2" fmla="*/ 244 w 379"/>
                <a:gd name="T3" fmla="*/ 0 h 380"/>
                <a:gd name="T4" fmla="*/ 379 w 379"/>
                <a:gd name="T5" fmla="*/ 245 h 380"/>
                <a:gd name="T6" fmla="*/ 135 w 379"/>
                <a:gd name="T7" fmla="*/ 380 h 380"/>
                <a:gd name="T8" fmla="*/ 0 w 379"/>
                <a:gd name="T9" fmla="*/ 13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380">
                  <a:moveTo>
                    <a:pt x="0" y="135"/>
                  </a:moveTo>
                  <a:lnTo>
                    <a:pt x="244" y="0"/>
                  </a:lnTo>
                  <a:lnTo>
                    <a:pt x="379" y="245"/>
                  </a:lnTo>
                  <a:lnTo>
                    <a:pt x="135" y="38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37">
              <a:extLst>
                <a:ext uri="{FF2B5EF4-FFF2-40B4-BE49-F238E27FC236}">
                  <a16:creationId xmlns:a16="http://schemas.microsoft.com/office/drawing/2014/main" id="{F1FC13C8-233B-7C48-3C2C-29A415777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" y="3547"/>
              <a:ext cx="243" cy="56"/>
            </a:xfrm>
            <a:custGeom>
              <a:avLst/>
              <a:gdLst>
                <a:gd name="T0" fmla="*/ 182 w 1213"/>
                <a:gd name="T1" fmla="*/ 280 h 280"/>
                <a:gd name="T2" fmla="*/ 1213 w 1213"/>
                <a:gd name="T3" fmla="*/ 280 h 280"/>
                <a:gd name="T4" fmla="*/ 1213 w 1213"/>
                <a:gd name="T5" fmla="*/ 0 h 280"/>
                <a:gd name="T6" fmla="*/ 0 w 1213"/>
                <a:gd name="T7" fmla="*/ 0 h 280"/>
                <a:gd name="T8" fmla="*/ 21 w 1213"/>
                <a:gd name="T9" fmla="*/ 41 h 280"/>
                <a:gd name="T10" fmla="*/ 64 w 1213"/>
                <a:gd name="T11" fmla="*/ 116 h 280"/>
                <a:gd name="T12" fmla="*/ 131 w 1213"/>
                <a:gd name="T13" fmla="*/ 217 h 280"/>
                <a:gd name="T14" fmla="*/ 182 w 1213"/>
                <a:gd name="T1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3" h="280">
                  <a:moveTo>
                    <a:pt x="182" y="280"/>
                  </a:moveTo>
                  <a:lnTo>
                    <a:pt x="1213" y="280"/>
                  </a:lnTo>
                  <a:lnTo>
                    <a:pt x="1213" y="0"/>
                  </a:lnTo>
                  <a:lnTo>
                    <a:pt x="0" y="0"/>
                  </a:lnTo>
                  <a:lnTo>
                    <a:pt x="21" y="41"/>
                  </a:lnTo>
                  <a:lnTo>
                    <a:pt x="64" y="116"/>
                  </a:lnTo>
                  <a:lnTo>
                    <a:pt x="131" y="217"/>
                  </a:lnTo>
                  <a:lnTo>
                    <a:pt x="182" y="280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38">
              <a:extLst>
                <a:ext uri="{FF2B5EF4-FFF2-40B4-BE49-F238E27FC236}">
                  <a16:creationId xmlns:a16="http://schemas.microsoft.com/office/drawing/2014/main" id="{15C5BB32-0B77-3C1E-34B0-58C3FC1B7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3" y="3213"/>
              <a:ext cx="568" cy="530"/>
            </a:xfrm>
            <a:custGeom>
              <a:avLst/>
              <a:gdLst>
                <a:gd name="T0" fmla="*/ 2844 w 2844"/>
                <a:gd name="T1" fmla="*/ 2537 h 2649"/>
                <a:gd name="T2" fmla="*/ 2844 w 2844"/>
                <a:gd name="T3" fmla="*/ 0 h 2649"/>
                <a:gd name="T4" fmla="*/ 98 w 2844"/>
                <a:gd name="T5" fmla="*/ 0 h 2649"/>
                <a:gd name="T6" fmla="*/ 82 w 2844"/>
                <a:gd name="T7" fmla="*/ 32 h 2649"/>
                <a:gd name="T8" fmla="*/ 55 w 2844"/>
                <a:gd name="T9" fmla="*/ 99 h 2649"/>
                <a:gd name="T10" fmla="*/ 21 w 2844"/>
                <a:gd name="T11" fmla="*/ 206 h 2649"/>
                <a:gd name="T12" fmla="*/ 0 w 2844"/>
                <a:gd name="T13" fmla="*/ 279 h 2649"/>
                <a:gd name="T14" fmla="*/ 2551 w 2844"/>
                <a:gd name="T15" fmla="*/ 279 h 2649"/>
                <a:gd name="T16" fmla="*/ 2551 w 2844"/>
                <a:gd name="T17" fmla="*/ 2649 h 2649"/>
                <a:gd name="T18" fmla="*/ 2624 w 2844"/>
                <a:gd name="T19" fmla="*/ 2626 h 2649"/>
                <a:gd name="T20" fmla="*/ 2771 w 2844"/>
                <a:gd name="T21" fmla="*/ 2568 h 2649"/>
                <a:gd name="T22" fmla="*/ 2844 w 2844"/>
                <a:gd name="T23" fmla="*/ 2537 h 2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44" h="2649">
                  <a:moveTo>
                    <a:pt x="2844" y="2537"/>
                  </a:moveTo>
                  <a:lnTo>
                    <a:pt x="2844" y="0"/>
                  </a:lnTo>
                  <a:lnTo>
                    <a:pt x="98" y="0"/>
                  </a:lnTo>
                  <a:lnTo>
                    <a:pt x="82" y="32"/>
                  </a:lnTo>
                  <a:lnTo>
                    <a:pt x="55" y="99"/>
                  </a:lnTo>
                  <a:lnTo>
                    <a:pt x="21" y="206"/>
                  </a:lnTo>
                  <a:lnTo>
                    <a:pt x="0" y="279"/>
                  </a:lnTo>
                  <a:lnTo>
                    <a:pt x="2551" y="279"/>
                  </a:lnTo>
                  <a:lnTo>
                    <a:pt x="2551" y="2649"/>
                  </a:lnTo>
                  <a:lnTo>
                    <a:pt x="2624" y="2626"/>
                  </a:lnTo>
                  <a:lnTo>
                    <a:pt x="2771" y="2568"/>
                  </a:lnTo>
                  <a:lnTo>
                    <a:pt x="2844" y="2537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Group 58">
            <a:extLst>
              <a:ext uri="{FF2B5EF4-FFF2-40B4-BE49-F238E27FC236}">
                <a16:creationId xmlns:a16="http://schemas.microsoft.com/office/drawing/2014/main" id="{0EE6FECC-AF5C-FC7C-073D-1896620A489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368555" y="1641891"/>
            <a:ext cx="768653" cy="945986"/>
            <a:chOff x="6133" y="1070"/>
            <a:chExt cx="1218" cy="1499"/>
          </a:xfrm>
        </p:grpSpPr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7196F0A9-A01B-0CE6-914F-65F0A2A44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1093"/>
              <a:ext cx="1172" cy="1453"/>
            </a:xfrm>
            <a:custGeom>
              <a:avLst/>
              <a:gdLst>
                <a:gd name="T0" fmla="*/ 6326 w 7029"/>
                <a:gd name="T1" fmla="*/ 0 h 8715"/>
                <a:gd name="T2" fmla="*/ 2095 w 7029"/>
                <a:gd name="T3" fmla="*/ 0 h 8715"/>
                <a:gd name="T4" fmla="*/ 0 w 7029"/>
                <a:gd name="T5" fmla="*/ 2095 h 8715"/>
                <a:gd name="T6" fmla="*/ 0 w 7029"/>
                <a:gd name="T7" fmla="*/ 8012 h 8715"/>
                <a:gd name="T8" fmla="*/ 1 w 7029"/>
                <a:gd name="T9" fmla="*/ 8049 h 8715"/>
                <a:gd name="T10" fmla="*/ 9 w 7029"/>
                <a:gd name="T11" fmla="*/ 8120 h 8715"/>
                <a:gd name="T12" fmla="*/ 22 w 7029"/>
                <a:gd name="T13" fmla="*/ 8190 h 8715"/>
                <a:gd name="T14" fmla="*/ 42 w 7029"/>
                <a:gd name="T15" fmla="*/ 8256 h 8715"/>
                <a:gd name="T16" fmla="*/ 69 w 7029"/>
                <a:gd name="T17" fmla="*/ 8320 h 8715"/>
                <a:gd name="T18" fmla="*/ 100 w 7029"/>
                <a:gd name="T19" fmla="*/ 8379 h 8715"/>
                <a:gd name="T20" fmla="*/ 138 w 7029"/>
                <a:gd name="T21" fmla="*/ 8436 h 8715"/>
                <a:gd name="T22" fmla="*/ 182 w 7029"/>
                <a:gd name="T23" fmla="*/ 8487 h 8715"/>
                <a:gd name="T24" fmla="*/ 229 w 7029"/>
                <a:gd name="T25" fmla="*/ 8535 h 8715"/>
                <a:gd name="T26" fmla="*/ 281 w 7029"/>
                <a:gd name="T27" fmla="*/ 8577 h 8715"/>
                <a:gd name="T28" fmla="*/ 337 w 7029"/>
                <a:gd name="T29" fmla="*/ 8615 h 8715"/>
                <a:gd name="T30" fmla="*/ 397 w 7029"/>
                <a:gd name="T31" fmla="*/ 8646 h 8715"/>
                <a:gd name="T32" fmla="*/ 460 w 7029"/>
                <a:gd name="T33" fmla="*/ 8673 h 8715"/>
                <a:gd name="T34" fmla="*/ 526 w 7029"/>
                <a:gd name="T35" fmla="*/ 8694 h 8715"/>
                <a:gd name="T36" fmla="*/ 595 w 7029"/>
                <a:gd name="T37" fmla="*/ 8707 h 8715"/>
                <a:gd name="T38" fmla="*/ 666 w 7029"/>
                <a:gd name="T39" fmla="*/ 8714 h 8715"/>
                <a:gd name="T40" fmla="*/ 703 w 7029"/>
                <a:gd name="T41" fmla="*/ 8715 h 8715"/>
                <a:gd name="T42" fmla="*/ 6326 w 7029"/>
                <a:gd name="T43" fmla="*/ 8715 h 8715"/>
                <a:gd name="T44" fmla="*/ 6363 w 7029"/>
                <a:gd name="T45" fmla="*/ 8714 h 8715"/>
                <a:gd name="T46" fmla="*/ 6434 w 7029"/>
                <a:gd name="T47" fmla="*/ 8707 h 8715"/>
                <a:gd name="T48" fmla="*/ 6504 w 7029"/>
                <a:gd name="T49" fmla="*/ 8694 h 8715"/>
                <a:gd name="T50" fmla="*/ 6570 w 7029"/>
                <a:gd name="T51" fmla="*/ 8673 h 8715"/>
                <a:gd name="T52" fmla="*/ 6633 w 7029"/>
                <a:gd name="T53" fmla="*/ 8646 h 8715"/>
                <a:gd name="T54" fmla="*/ 6693 w 7029"/>
                <a:gd name="T55" fmla="*/ 8615 h 8715"/>
                <a:gd name="T56" fmla="*/ 6749 w 7029"/>
                <a:gd name="T57" fmla="*/ 8577 h 8715"/>
                <a:gd name="T58" fmla="*/ 6801 w 7029"/>
                <a:gd name="T59" fmla="*/ 8535 h 8715"/>
                <a:gd name="T60" fmla="*/ 6849 w 7029"/>
                <a:gd name="T61" fmla="*/ 8487 h 8715"/>
                <a:gd name="T62" fmla="*/ 6891 w 7029"/>
                <a:gd name="T63" fmla="*/ 8436 h 8715"/>
                <a:gd name="T64" fmla="*/ 6929 w 7029"/>
                <a:gd name="T65" fmla="*/ 8379 h 8715"/>
                <a:gd name="T66" fmla="*/ 6960 w 7029"/>
                <a:gd name="T67" fmla="*/ 8320 h 8715"/>
                <a:gd name="T68" fmla="*/ 6987 w 7029"/>
                <a:gd name="T69" fmla="*/ 8256 h 8715"/>
                <a:gd name="T70" fmla="*/ 7008 w 7029"/>
                <a:gd name="T71" fmla="*/ 8190 h 8715"/>
                <a:gd name="T72" fmla="*/ 7021 w 7029"/>
                <a:gd name="T73" fmla="*/ 8120 h 8715"/>
                <a:gd name="T74" fmla="*/ 7028 w 7029"/>
                <a:gd name="T75" fmla="*/ 8049 h 8715"/>
                <a:gd name="T76" fmla="*/ 7029 w 7029"/>
                <a:gd name="T77" fmla="*/ 8012 h 8715"/>
                <a:gd name="T78" fmla="*/ 7029 w 7029"/>
                <a:gd name="T79" fmla="*/ 703 h 8715"/>
                <a:gd name="T80" fmla="*/ 7028 w 7029"/>
                <a:gd name="T81" fmla="*/ 666 h 8715"/>
                <a:gd name="T82" fmla="*/ 7021 w 7029"/>
                <a:gd name="T83" fmla="*/ 595 h 8715"/>
                <a:gd name="T84" fmla="*/ 7008 w 7029"/>
                <a:gd name="T85" fmla="*/ 526 h 8715"/>
                <a:gd name="T86" fmla="*/ 6987 w 7029"/>
                <a:gd name="T87" fmla="*/ 460 h 8715"/>
                <a:gd name="T88" fmla="*/ 6960 w 7029"/>
                <a:gd name="T89" fmla="*/ 397 h 8715"/>
                <a:gd name="T90" fmla="*/ 6929 w 7029"/>
                <a:gd name="T91" fmla="*/ 336 h 8715"/>
                <a:gd name="T92" fmla="*/ 6891 w 7029"/>
                <a:gd name="T93" fmla="*/ 281 h 8715"/>
                <a:gd name="T94" fmla="*/ 6849 w 7029"/>
                <a:gd name="T95" fmla="*/ 229 h 8715"/>
                <a:gd name="T96" fmla="*/ 6801 w 7029"/>
                <a:gd name="T97" fmla="*/ 182 h 8715"/>
                <a:gd name="T98" fmla="*/ 6749 w 7029"/>
                <a:gd name="T99" fmla="*/ 138 h 8715"/>
                <a:gd name="T100" fmla="*/ 6693 w 7029"/>
                <a:gd name="T101" fmla="*/ 100 h 8715"/>
                <a:gd name="T102" fmla="*/ 6633 w 7029"/>
                <a:gd name="T103" fmla="*/ 69 h 8715"/>
                <a:gd name="T104" fmla="*/ 6570 w 7029"/>
                <a:gd name="T105" fmla="*/ 42 h 8715"/>
                <a:gd name="T106" fmla="*/ 6504 w 7029"/>
                <a:gd name="T107" fmla="*/ 22 h 8715"/>
                <a:gd name="T108" fmla="*/ 6434 w 7029"/>
                <a:gd name="T109" fmla="*/ 9 h 8715"/>
                <a:gd name="T110" fmla="*/ 6363 w 7029"/>
                <a:gd name="T111" fmla="*/ 1 h 8715"/>
                <a:gd name="T112" fmla="*/ 6326 w 7029"/>
                <a:gd name="T113" fmla="*/ 0 h 8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029" h="8715">
                  <a:moveTo>
                    <a:pt x="6326" y="0"/>
                  </a:moveTo>
                  <a:lnTo>
                    <a:pt x="2095" y="0"/>
                  </a:lnTo>
                  <a:lnTo>
                    <a:pt x="0" y="2095"/>
                  </a:lnTo>
                  <a:lnTo>
                    <a:pt x="0" y="8012"/>
                  </a:lnTo>
                  <a:lnTo>
                    <a:pt x="1" y="8049"/>
                  </a:lnTo>
                  <a:lnTo>
                    <a:pt x="9" y="8120"/>
                  </a:lnTo>
                  <a:lnTo>
                    <a:pt x="22" y="8190"/>
                  </a:lnTo>
                  <a:lnTo>
                    <a:pt x="42" y="8256"/>
                  </a:lnTo>
                  <a:lnTo>
                    <a:pt x="69" y="8320"/>
                  </a:lnTo>
                  <a:lnTo>
                    <a:pt x="100" y="8379"/>
                  </a:lnTo>
                  <a:lnTo>
                    <a:pt x="138" y="8436"/>
                  </a:lnTo>
                  <a:lnTo>
                    <a:pt x="182" y="8487"/>
                  </a:lnTo>
                  <a:lnTo>
                    <a:pt x="229" y="8535"/>
                  </a:lnTo>
                  <a:lnTo>
                    <a:pt x="281" y="8577"/>
                  </a:lnTo>
                  <a:lnTo>
                    <a:pt x="337" y="8615"/>
                  </a:lnTo>
                  <a:lnTo>
                    <a:pt x="397" y="8646"/>
                  </a:lnTo>
                  <a:lnTo>
                    <a:pt x="460" y="8673"/>
                  </a:lnTo>
                  <a:lnTo>
                    <a:pt x="526" y="8694"/>
                  </a:lnTo>
                  <a:lnTo>
                    <a:pt x="595" y="8707"/>
                  </a:lnTo>
                  <a:lnTo>
                    <a:pt x="666" y="8714"/>
                  </a:lnTo>
                  <a:lnTo>
                    <a:pt x="703" y="8715"/>
                  </a:lnTo>
                  <a:lnTo>
                    <a:pt x="6326" y="8715"/>
                  </a:lnTo>
                  <a:lnTo>
                    <a:pt x="6363" y="8714"/>
                  </a:lnTo>
                  <a:lnTo>
                    <a:pt x="6434" y="8707"/>
                  </a:lnTo>
                  <a:lnTo>
                    <a:pt x="6504" y="8694"/>
                  </a:lnTo>
                  <a:lnTo>
                    <a:pt x="6570" y="8673"/>
                  </a:lnTo>
                  <a:lnTo>
                    <a:pt x="6633" y="8646"/>
                  </a:lnTo>
                  <a:lnTo>
                    <a:pt x="6693" y="8615"/>
                  </a:lnTo>
                  <a:lnTo>
                    <a:pt x="6749" y="8577"/>
                  </a:lnTo>
                  <a:lnTo>
                    <a:pt x="6801" y="8535"/>
                  </a:lnTo>
                  <a:lnTo>
                    <a:pt x="6849" y="8487"/>
                  </a:lnTo>
                  <a:lnTo>
                    <a:pt x="6891" y="8436"/>
                  </a:lnTo>
                  <a:lnTo>
                    <a:pt x="6929" y="8379"/>
                  </a:lnTo>
                  <a:lnTo>
                    <a:pt x="6960" y="8320"/>
                  </a:lnTo>
                  <a:lnTo>
                    <a:pt x="6987" y="8256"/>
                  </a:lnTo>
                  <a:lnTo>
                    <a:pt x="7008" y="8190"/>
                  </a:lnTo>
                  <a:lnTo>
                    <a:pt x="7021" y="8120"/>
                  </a:lnTo>
                  <a:lnTo>
                    <a:pt x="7028" y="8049"/>
                  </a:lnTo>
                  <a:lnTo>
                    <a:pt x="7029" y="8012"/>
                  </a:lnTo>
                  <a:lnTo>
                    <a:pt x="7029" y="703"/>
                  </a:lnTo>
                  <a:lnTo>
                    <a:pt x="7028" y="666"/>
                  </a:lnTo>
                  <a:lnTo>
                    <a:pt x="7021" y="595"/>
                  </a:lnTo>
                  <a:lnTo>
                    <a:pt x="7008" y="526"/>
                  </a:lnTo>
                  <a:lnTo>
                    <a:pt x="6987" y="460"/>
                  </a:lnTo>
                  <a:lnTo>
                    <a:pt x="6960" y="397"/>
                  </a:lnTo>
                  <a:lnTo>
                    <a:pt x="6929" y="336"/>
                  </a:lnTo>
                  <a:lnTo>
                    <a:pt x="6891" y="281"/>
                  </a:lnTo>
                  <a:lnTo>
                    <a:pt x="6849" y="229"/>
                  </a:lnTo>
                  <a:lnTo>
                    <a:pt x="6801" y="182"/>
                  </a:lnTo>
                  <a:lnTo>
                    <a:pt x="6749" y="138"/>
                  </a:lnTo>
                  <a:lnTo>
                    <a:pt x="6693" y="100"/>
                  </a:lnTo>
                  <a:lnTo>
                    <a:pt x="6633" y="69"/>
                  </a:lnTo>
                  <a:lnTo>
                    <a:pt x="6570" y="42"/>
                  </a:lnTo>
                  <a:lnTo>
                    <a:pt x="6504" y="22"/>
                  </a:lnTo>
                  <a:lnTo>
                    <a:pt x="6434" y="9"/>
                  </a:lnTo>
                  <a:lnTo>
                    <a:pt x="6363" y="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CCAACB27-340A-2539-44A0-AB3B251836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3" y="1070"/>
              <a:ext cx="1218" cy="1499"/>
            </a:xfrm>
            <a:custGeom>
              <a:avLst/>
              <a:gdLst>
                <a:gd name="T0" fmla="*/ 281 w 7309"/>
                <a:gd name="T1" fmla="*/ 8152 h 8995"/>
                <a:gd name="T2" fmla="*/ 288 w 7309"/>
                <a:gd name="T3" fmla="*/ 8237 h 8995"/>
                <a:gd name="T4" fmla="*/ 315 w 7309"/>
                <a:gd name="T5" fmla="*/ 8345 h 8995"/>
                <a:gd name="T6" fmla="*/ 363 w 7309"/>
                <a:gd name="T7" fmla="*/ 8443 h 8995"/>
                <a:gd name="T8" fmla="*/ 427 w 7309"/>
                <a:gd name="T9" fmla="*/ 8530 h 8995"/>
                <a:gd name="T10" fmla="*/ 507 w 7309"/>
                <a:gd name="T11" fmla="*/ 8603 h 8995"/>
                <a:gd name="T12" fmla="*/ 600 w 7309"/>
                <a:gd name="T13" fmla="*/ 8659 h 8995"/>
                <a:gd name="T14" fmla="*/ 703 w 7309"/>
                <a:gd name="T15" fmla="*/ 8697 h 8995"/>
                <a:gd name="T16" fmla="*/ 815 w 7309"/>
                <a:gd name="T17" fmla="*/ 8714 h 8995"/>
                <a:gd name="T18" fmla="*/ 6466 w 7309"/>
                <a:gd name="T19" fmla="*/ 8715 h 8995"/>
                <a:gd name="T20" fmla="*/ 6551 w 7309"/>
                <a:gd name="T21" fmla="*/ 8708 h 8995"/>
                <a:gd name="T22" fmla="*/ 6659 w 7309"/>
                <a:gd name="T23" fmla="*/ 8680 h 8995"/>
                <a:gd name="T24" fmla="*/ 6757 w 7309"/>
                <a:gd name="T25" fmla="*/ 8632 h 8995"/>
                <a:gd name="T26" fmla="*/ 6844 w 7309"/>
                <a:gd name="T27" fmla="*/ 8568 h 8995"/>
                <a:gd name="T28" fmla="*/ 6917 w 7309"/>
                <a:gd name="T29" fmla="*/ 8488 h 8995"/>
                <a:gd name="T30" fmla="*/ 6973 w 7309"/>
                <a:gd name="T31" fmla="*/ 8395 h 8995"/>
                <a:gd name="T32" fmla="*/ 7011 w 7309"/>
                <a:gd name="T33" fmla="*/ 8292 h 8995"/>
                <a:gd name="T34" fmla="*/ 7028 w 7309"/>
                <a:gd name="T35" fmla="*/ 8181 h 8995"/>
                <a:gd name="T36" fmla="*/ 7029 w 7309"/>
                <a:gd name="T37" fmla="*/ 843 h 8995"/>
                <a:gd name="T38" fmla="*/ 7022 w 7309"/>
                <a:gd name="T39" fmla="*/ 758 h 8995"/>
                <a:gd name="T40" fmla="*/ 6994 w 7309"/>
                <a:gd name="T41" fmla="*/ 650 h 8995"/>
                <a:gd name="T42" fmla="*/ 6946 w 7309"/>
                <a:gd name="T43" fmla="*/ 552 h 8995"/>
                <a:gd name="T44" fmla="*/ 6882 w 7309"/>
                <a:gd name="T45" fmla="*/ 466 h 8995"/>
                <a:gd name="T46" fmla="*/ 6802 w 7309"/>
                <a:gd name="T47" fmla="*/ 393 h 8995"/>
                <a:gd name="T48" fmla="*/ 6709 w 7309"/>
                <a:gd name="T49" fmla="*/ 336 h 8995"/>
                <a:gd name="T50" fmla="*/ 6606 w 7309"/>
                <a:gd name="T51" fmla="*/ 298 h 8995"/>
                <a:gd name="T52" fmla="*/ 6495 w 7309"/>
                <a:gd name="T53" fmla="*/ 281 h 8995"/>
                <a:gd name="T54" fmla="*/ 2291 w 7309"/>
                <a:gd name="T55" fmla="*/ 281 h 8995"/>
                <a:gd name="T56" fmla="*/ 6466 w 7309"/>
                <a:gd name="T57" fmla="*/ 8995 h 8995"/>
                <a:gd name="T58" fmla="*/ 800 w 7309"/>
                <a:gd name="T59" fmla="*/ 8995 h 8995"/>
                <a:gd name="T60" fmla="*/ 634 w 7309"/>
                <a:gd name="T61" fmla="*/ 8969 h 8995"/>
                <a:gd name="T62" fmla="*/ 479 w 7309"/>
                <a:gd name="T63" fmla="*/ 8912 h 8995"/>
                <a:gd name="T64" fmla="*/ 339 w 7309"/>
                <a:gd name="T65" fmla="*/ 8827 h 8995"/>
                <a:gd name="T66" fmla="*/ 219 w 7309"/>
                <a:gd name="T67" fmla="*/ 8719 h 8995"/>
                <a:gd name="T68" fmla="*/ 122 w 7309"/>
                <a:gd name="T69" fmla="*/ 8589 h 8995"/>
                <a:gd name="T70" fmla="*/ 51 w 7309"/>
                <a:gd name="T71" fmla="*/ 8442 h 8995"/>
                <a:gd name="T72" fmla="*/ 9 w 7309"/>
                <a:gd name="T73" fmla="*/ 8280 h 8995"/>
                <a:gd name="T74" fmla="*/ 0 w 7309"/>
                <a:gd name="T75" fmla="*/ 8152 h 8995"/>
                <a:gd name="T76" fmla="*/ 2164 w 7309"/>
                <a:gd name="T77" fmla="*/ 0 h 8995"/>
                <a:gd name="T78" fmla="*/ 6509 w 7309"/>
                <a:gd name="T79" fmla="*/ 1 h 8995"/>
                <a:gd name="T80" fmla="*/ 6677 w 7309"/>
                <a:gd name="T81" fmla="*/ 26 h 8995"/>
                <a:gd name="T82" fmla="*/ 6831 w 7309"/>
                <a:gd name="T83" fmla="*/ 83 h 8995"/>
                <a:gd name="T84" fmla="*/ 6970 w 7309"/>
                <a:gd name="T85" fmla="*/ 168 h 8995"/>
                <a:gd name="T86" fmla="*/ 7090 w 7309"/>
                <a:gd name="T87" fmla="*/ 277 h 8995"/>
                <a:gd name="T88" fmla="*/ 7187 w 7309"/>
                <a:gd name="T89" fmla="*/ 407 h 8995"/>
                <a:gd name="T90" fmla="*/ 7258 w 7309"/>
                <a:gd name="T91" fmla="*/ 554 h 8995"/>
                <a:gd name="T92" fmla="*/ 7300 w 7309"/>
                <a:gd name="T93" fmla="*/ 715 h 8995"/>
                <a:gd name="T94" fmla="*/ 7309 w 7309"/>
                <a:gd name="T95" fmla="*/ 843 h 8995"/>
                <a:gd name="T96" fmla="*/ 7309 w 7309"/>
                <a:gd name="T97" fmla="*/ 8195 h 8995"/>
                <a:gd name="T98" fmla="*/ 7283 w 7309"/>
                <a:gd name="T99" fmla="*/ 8363 h 8995"/>
                <a:gd name="T100" fmla="*/ 7226 w 7309"/>
                <a:gd name="T101" fmla="*/ 8518 h 8995"/>
                <a:gd name="T102" fmla="*/ 7141 w 7309"/>
                <a:gd name="T103" fmla="*/ 8656 h 8995"/>
                <a:gd name="T104" fmla="*/ 7033 w 7309"/>
                <a:gd name="T105" fmla="*/ 8776 h 8995"/>
                <a:gd name="T106" fmla="*/ 6903 w 7309"/>
                <a:gd name="T107" fmla="*/ 8873 h 8995"/>
                <a:gd name="T108" fmla="*/ 6756 w 7309"/>
                <a:gd name="T109" fmla="*/ 8944 h 8995"/>
                <a:gd name="T110" fmla="*/ 6594 w 7309"/>
                <a:gd name="T111" fmla="*/ 8986 h 8995"/>
                <a:gd name="T112" fmla="*/ 6466 w 7309"/>
                <a:gd name="T113" fmla="*/ 8995 h 8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309" h="8995">
                  <a:moveTo>
                    <a:pt x="281" y="2291"/>
                  </a:moveTo>
                  <a:lnTo>
                    <a:pt x="281" y="8152"/>
                  </a:lnTo>
                  <a:lnTo>
                    <a:pt x="281" y="8181"/>
                  </a:lnTo>
                  <a:lnTo>
                    <a:pt x="288" y="8237"/>
                  </a:lnTo>
                  <a:lnTo>
                    <a:pt x="298" y="8292"/>
                  </a:lnTo>
                  <a:lnTo>
                    <a:pt x="315" y="8345"/>
                  </a:lnTo>
                  <a:lnTo>
                    <a:pt x="336" y="8395"/>
                  </a:lnTo>
                  <a:lnTo>
                    <a:pt x="363" y="8443"/>
                  </a:lnTo>
                  <a:lnTo>
                    <a:pt x="393" y="8488"/>
                  </a:lnTo>
                  <a:lnTo>
                    <a:pt x="427" y="8530"/>
                  </a:lnTo>
                  <a:lnTo>
                    <a:pt x="466" y="8568"/>
                  </a:lnTo>
                  <a:lnTo>
                    <a:pt x="507" y="8603"/>
                  </a:lnTo>
                  <a:lnTo>
                    <a:pt x="552" y="8632"/>
                  </a:lnTo>
                  <a:lnTo>
                    <a:pt x="600" y="8659"/>
                  </a:lnTo>
                  <a:lnTo>
                    <a:pt x="650" y="8680"/>
                  </a:lnTo>
                  <a:lnTo>
                    <a:pt x="703" y="8697"/>
                  </a:lnTo>
                  <a:lnTo>
                    <a:pt x="758" y="8708"/>
                  </a:lnTo>
                  <a:lnTo>
                    <a:pt x="815" y="8714"/>
                  </a:lnTo>
                  <a:lnTo>
                    <a:pt x="843" y="8715"/>
                  </a:lnTo>
                  <a:lnTo>
                    <a:pt x="6466" y="8715"/>
                  </a:lnTo>
                  <a:lnTo>
                    <a:pt x="6495" y="8714"/>
                  </a:lnTo>
                  <a:lnTo>
                    <a:pt x="6551" y="8708"/>
                  </a:lnTo>
                  <a:lnTo>
                    <a:pt x="6606" y="8697"/>
                  </a:lnTo>
                  <a:lnTo>
                    <a:pt x="6659" y="8680"/>
                  </a:lnTo>
                  <a:lnTo>
                    <a:pt x="6709" y="8659"/>
                  </a:lnTo>
                  <a:lnTo>
                    <a:pt x="6757" y="8632"/>
                  </a:lnTo>
                  <a:lnTo>
                    <a:pt x="6802" y="8603"/>
                  </a:lnTo>
                  <a:lnTo>
                    <a:pt x="6844" y="8568"/>
                  </a:lnTo>
                  <a:lnTo>
                    <a:pt x="6882" y="8530"/>
                  </a:lnTo>
                  <a:lnTo>
                    <a:pt x="6917" y="8488"/>
                  </a:lnTo>
                  <a:lnTo>
                    <a:pt x="6946" y="8443"/>
                  </a:lnTo>
                  <a:lnTo>
                    <a:pt x="6973" y="8395"/>
                  </a:lnTo>
                  <a:lnTo>
                    <a:pt x="6994" y="8345"/>
                  </a:lnTo>
                  <a:lnTo>
                    <a:pt x="7011" y="8292"/>
                  </a:lnTo>
                  <a:lnTo>
                    <a:pt x="7022" y="8237"/>
                  </a:lnTo>
                  <a:lnTo>
                    <a:pt x="7028" y="8181"/>
                  </a:lnTo>
                  <a:lnTo>
                    <a:pt x="7029" y="8152"/>
                  </a:lnTo>
                  <a:lnTo>
                    <a:pt x="7029" y="843"/>
                  </a:lnTo>
                  <a:lnTo>
                    <a:pt x="7028" y="815"/>
                  </a:lnTo>
                  <a:lnTo>
                    <a:pt x="7022" y="758"/>
                  </a:lnTo>
                  <a:lnTo>
                    <a:pt x="7011" y="703"/>
                  </a:lnTo>
                  <a:lnTo>
                    <a:pt x="6994" y="650"/>
                  </a:lnTo>
                  <a:lnTo>
                    <a:pt x="6973" y="600"/>
                  </a:lnTo>
                  <a:lnTo>
                    <a:pt x="6946" y="552"/>
                  </a:lnTo>
                  <a:lnTo>
                    <a:pt x="6917" y="507"/>
                  </a:lnTo>
                  <a:lnTo>
                    <a:pt x="6882" y="466"/>
                  </a:lnTo>
                  <a:lnTo>
                    <a:pt x="6844" y="427"/>
                  </a:lnTo>
                  <a:lnTo>
                    <a:pt x="6802" y="393"/>
                  </a:lnTo>
                  <a:lnTo>
                    <a:pt x="6757" y="363"/>
                  </a:lnTo>
                  <a:lnTo>
                    <a:pt x="6709" y="336"/>
                  </a:lnTo>
                  <a:lnTo>
                    <a:pt x="6659" y="315"/>
                  </a:lnTo>
                  <a:lnTo>
                    <a:pt x="6606" y="298"/>
                  </a:lnTo>
                  <a:lnTo>
                    <a:pt x="6551" y="288"/>
                  </a:lnTo>
                  <a:lnTo>
                    <a:pt x="6495" y="281"/>
                  </a:lnTo>
                  <a:lnTo>
                    <a:pt x="6466" y="281"/>
                  </a:lnTo>
                  <a:lnTo>
                    <a:pt x="2291" y="281"/>
                  </a:lnTo>
                  <a:lnTo>
                    <a:pt x="281" y="2291"/>
                  </a:lnTo>
                  <a:close/>
                  <a:moveTo>
                    <a:pt x="6466" y="8995"/>
                  </a:moveTo>
                  <a:lnTo>
                    <a:pt x="843" y="8995"/>
                  </a:lnTo>
                  <a:lnTo>
                    <a:pt x="800" y="8995"/>
                  </a:lnTo>
                  <a:lnTo>
                    <a:pt x="715" y="8986"/>
                  </a:lnTo>
                  <a:lnTo>
                    <a:pt x="634" y="8969"/>
                  </a:lnTo>
                  <a:lnTo>
                    <a:pt x="555" y="8944"/>
                  </a:lnTo>
                  <a:lnTo>
                    <a:pt x="479" y="8912"/>
                  </a:lnTo>
                  <a:lnTo>
                    <a:pt x="407" y="8873"/>
                  </a:lnTo>
                  <a:lnTo>
                    <a:pt x="339" y="8827"/>
                  </a:lnTo>
                  <a:lnTo>
                    <a:pt x="277" y="8776"/>
                  </a:lnTo>
                  <a:lnTo>
                    <a:pt x="219" y="8719"/>
                  </a:lnTo>
                  <a:lnTo>
                    <a:pt x="168" y="8656"/>
                  </a:lnTo>
                  <a:lnTo>
                    <a:pt x="122" y="8589"/>
                  </a:lnTo>
                  <a:lnTo>
                    <a:pt x="83" y="8518"/>
                  </a:lnTo>
                  <a:lnTo>
                    <a:pt x="51" y="8442"/>
                  </a:lnTo>
                  <a:lnTo>
                    <a:pt x="26" y="8363"/>
                  </a:lnTo>
                  <a:lnTo>
                    <a:pt x="9" y="8280"/>
                  </a:lnTo>
                  <a:lnTo>
                    <a:pt x="1" y="8195"/>
                  </a:lnTo>
                  <a:lnTo>
                    <a:pt x="0" y="8152"/>
                  </a:lnTo>
                  <a:lnTo>
                    <a:pt x="0" y="2164"/>
                  </a:lnTo>
                  <a:lnTo>
                    <a:pt x="2164" y="0"/>
                  </a:lnTo>
                  <a:lnTo>
                    <a:pt x="6466" y="0"/>
                  </a:lnTo>
                  <a:lnTo>
                    <a:pt x="6509" y="1"/>
                  </a:lnTo>
                  <a:lnTo>
                    <a:pt x="6594" y="9"/>
                  </a:lnTo>
                  <a:lnTo>
                    <a:pt x="6677" y="26"/>
                  </a:lnTo>
                  <a:lnTo>
                    <a:pt x="6756" y="51"/>
                  </a:lnTo>
                  <a:lnTo>
                    <a:pt x="6831" y="83"/>
                  </a:lnTo>
                  <a:lnTo>
                    <a:pt x="6903" y="122"/>
                  </a:lnTo>
                  <a:lnTo>
                    <a:pt x="6970" y="168"/>
                  </a:lnTo>
                  <a:lnTo>
                    <a:pt x="7033" y="219"/>
                  </a:lnTo>
                  <a:lnTo>
                    <a:pt x="7090" y="277"/>
                  </a:lnTo>
                  <a:lnTo>
                    <a:pt x="7141" y="339"/>
                  </a:lnTo>
                  <a:lnTo>
                    <a:pt x="7187" y="407"/>
                  </a:lnTo>
                  <a:lnTo>
                    <a:pt x="7226" y="479"/>
                  </a:lnTo>
                  <a:lnTo>
                    <a:pt x="7258" y="554"/>
                  </a:lnTo>
                  <a:lnTo>
                    <a:pt x="7283" y="634"/>
                  </a:lnTo>
                  <a:lnTo>
                    <a:pt x="7300" y="715"/>
                  </a:lnTo>
                  <a:lnTo>
                    <a:pt x="7309" y="800"/>
                  </a:lnTo>
                  <a:lnTo>
                    <a:pt x="7309" y="843"/>
                  </a:lnTo>
                  <a:lnTo>
                    <a:pt x="7309" y="8152"/>
                  </a:lnTo>
                  <a:lnTo>
                    <a:pt x="7309" y="8195"/>
                  </a:lnTo>
                  <a:lnTo>
                    <a:pt x="7300" y="8280"/>
                  </a:lnTo>
                  <a:lnTo>
                    <a:pt x="7283" y="8363"/>
                  </a:lnTo>
                  <a:lnTo>
                    <a:pt x="7258" y="8442"/>
                  </a:lnTo>
                  <a:lnTo>
                    <a:pt x="7226" y="8518"/>
                  </a:lnTo>
                  <a:lnTo>
                    <a:pt x="7187" y="8589"/>
                  </a:lnTo>
                  <a:lnTo>
                    <a:pt x="7141" y="8656"/>
                  </a:lnTo>
                  <a:lnTo>
                    <a:pt x="7090" y="8719"/>
                  </a:lnTo>
                  <a:lnTo>
                    <a:pt x="7033" y="8776"/>
                  </a:lnTo>
                  <a:lnTo>
                    <a:pt x="6970" y="8827"/>
                  </a:lnTo>
                  <a:lnTo>
                    <a:pt x="6903" y="8873"/>
                  </a:lnTo>
                  <a:lnTo>
                    <a:pt x="6831" y="8912"/>
                  </a:lnTo>
                  <a:lnTo>
                    <a:pt x="6756" y="8944"/>
                  </a:lnTo>
                  <a:lnTo>
                    <a:pt x="6677" y="8969"/>
                  </a:lnTo>
                  <a:lnTo>
                    <a:pt x="6594" y="8986"/>
                  </a:lnTo>
                  <a:lnTo>
                    <a:pt x="6509" y="8995"/>
                  </a:lnTo>
                  <a:lnTo>
                    <a:pt x="6466" y="899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4DB171E6-FA67-5C32-4F56-75E6FDFF3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" y="1187"/>
              <a:ext cx="984" cy="1265"/>
            </a:xfrm>
            <a:custGeom>
              <a:avLst/>
              <a:gdLst>
                <a:gd name="T0" fmla="*/ 0 w 5904"/>
                <a:gd name="T1" fmla="*/ 7590 h 7590"/>
                <a:gd name="T2" fmla="*/ 0 w 5904"/>
                <a:gd name="T3" fmla="*/ 1756 h 7590"/>
                <a:gd name="T4" fmla="*/ 1757 w 5904"/>
                <a:gd name="T5" fmla="*/ 0 h 7590"/>
                <a:gd name="T6" fmla="*/ 5904 w 5904"/>
                <a:gd name="T7" fmla="*/ 0 h 7590"/>
                <a:gd name="T8" fmla="*/ 5904 w 5904"/>
                <a:gd name="T9" fmla="*/ 7590 h 7590"/>
                <a:gd name="T10" fmla="*/ 0 w 5904"/>
                <a:gd name="T11" fmla="*/ 7590 h 7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04" h="7590">
                  <a:moveTo>
                    <a:pt x="0" y="7590"/>
                  </a:moveTo>
                  <a:lnTo>
                    <a:pt x="0" y="1756"/>
                  </a:lnTo>
                  <a:lnTo>
                    <a:pt x="1757" y="0"/>
                  </a:lnTo>
                  <a:lnTo>
                    <a:pt x="5904" y="0"/>
                  </a:lnTo>
                  <a:lnTo>
                    <a:pt x="5904" y="7590"/>
                  </a:lnTo>
                  <a:lnTo>
                    <a:pt x="0" y="7590"/>
                  </a:lnTo>
                  <a:close/>
                </a:path>
              </a:pathLst>
            </a:custGeom>
            <a:solidFill>
              <a:srgbClr val="C8C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62">
              <a:extLst>
                <a:ext uri="{FF2B5EF4-FFF2-40B4-BE49-F238E27FC236}">
                  <a16:creationId xmlns:a16="http://schemas.microsoft.com/office/drawing/2014/main" id="{1912168A-03FF-B8AA-715C-B4F4321F4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" y="2016"/>
              <a:ext cx="284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63">
              <a:extLst>
                <a:ext uri="{FF2B5EF4-FFF2-40B4-BE49-F238E27FC236}">
                  <a16:creationId xmlns:a16="http://schemas.microsoft.com/office/drawing/2014/main" id="{D12DA10E-A7F4-AE59-C6DB-12D5FC872A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0" y="1993"/>
              <a:ext cx="330" cy="330"/>
            </a:xfrm>
            <a:custGeom>
              <a:avLst/>
              <a:gdLst>
                <a:gd name="T0" fmla="*/ 282 w 1982"/>
                <a:gd name="T1" fmla="*/ 1702 h 1982"/>
                <a:gd name="T2" fmla="*/ 1701 w 1982"/>
                <a:gd name="T3" fmla="*/ 1702 h 1982"/>
                <a:gd name="T4" fmla="*/ 1701 w 1982"/>
                <a:gd name="T5" fmla="*/ 282 h 1982"/>
                <a:gd name="T6" fmla="*/ 282 w 1982"/>
                <a:gd name="T7" fmla="*/ 282 h 1982"/>
                <a:gd name="T8" fmla="*/ 282 w 1982"/>
                <a:gd name="T9" fmla="*/ 1702 h 1982"/>
                <a:gd name="T10" fmla="*/ 1982 w 1982"/>
                <a:gd name="T11" fmla="*/ 1982 h 1982"/>
                <a:gd name="T12" fmla="*/ 0 w 1982"/>
                <a:gd name="T13" fmla="*/ 1982 h 1982"/>
                <a:gd name="T14" fmla="*/ 0 w 1982"/>
                <a:gd name="T15" fmla="*/ 0 h 1982"/>
                <a:gd name="T16" fmla="*/ 1982 w 1982"/>
                <a:gd name="T17" fmla="*/ 0 h 1982"/>
                <a:gd name="T18" fmla="*/ 1982 w 1982"/>
                <a:gd name="T19" fmla="*/ 1982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2" h="1982">
                  <a:moveTo>
                    <a:pt x="282" y="1702"/>
                  </a:moveTo>
                  <a:lnTo>
                    <a:pt x="1701" y="1702"/>
                  </a:lnTo>
                  <a:lnTo>
                    <a:pt x="1701" y="282"/>
                  </a:lnTo>
                  <a:lnTo>
                    <a:pt x="282" y="282"/>
                  </a:lnTo>
                  <a:lnTo>
                    <a:pt x="282" y="1702"/>
                  </a:lnTo>
                  <a:close/>
                  <a:moveTo>
                    <a:pt x="1982" y="1982"/>
                  </a:moveTo>
                  <a:lnTo>
                    <a:pt x="0" y="1982"/>
                  </a:lnTo>
                  <a:lnTo>
                    <a:pt x="0" y="0"/>
                  </a:lnTo>
                  <a:lnTo>
                    <a:pt x="1982" y="0"/>
                  </a:lnTo>
                  <a:lnTo>
                    <a:pt x="1982" y="1982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64">
              <a:extLst>
                <a:ext uri="{FF2B5EF4-FFF2-40B4-BE49-F238E27FC236}">
                  <a16:creationId xmlns:a16="http://schemas.microsoft.com/office/drawing/2014/main" id="{4206D03A-D83A-ECD0-52DC-A9BEDED65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" y="2068"/>
              <a:ext cx="169" cy="178"/>
            </a:xfrm>
            <a:custGeom>
              <a:avLst/>
              <a:gdLst>
                <a:gd name="T0" fmla="*/ 366 w 1013"/>
                <a:gd name="T1" fmla="*/ 730 h 1067"/>
                <a:gd name="T2" fmla="*/ 225 w 1013"/>
                <a:gd name="T3" fmla="*/ 506 h 1067"/>
                <a:gd name="T4" fmla="*/ 0 w 1013"/>
                <a:gd name="T5" fmla="*/ 674 h 1067"/>
                <a:gd name="T6" fmla="*/ 267 w 1013"/>
                <a:gd name="T7" fmla="*/ 969 h 1067"/>
                <a:gd name="T8" fmla="*/ 366 w 1013"/>
                <a:gd name="T9" fmla="*/ 1067 h 1067"/>
                <a:gd name="T10" fmla="*/ 436 w 1013"/>
                <a:gd name="T11" fmla="*/ 969 h 1067"/>
                <a:gd name="T12" fmla="*/ 1013 w 1013"/>
                <a:gd name="T13" fmla="*/ 0 h 1067"/>
                <a:gd name="T14" fmla="*/ 366 w 1013"/>
                <a:gd name="T15" fmla="*/ 73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3" h="1067">
                  <a:moveTo>
                    <a:pt x="366" y="730"/>
                  </a:moveTo>
                  <a:lnTo>
                    <a:pt x="225" y="506"/>
                  </a:lnTo>
                  <a:lnTo>
                    <a:pt x="0" y="674"/>
                  </a:lnTo>
                  <a:lnTo>
                    <a:pt x="267" y="969"/>
                  </a:lnTo>
                  <a:lnTo>
                    <a:pt x="366" y="1067"/>
                  </a:lnTo>
                  <a:lnTo>
                    <a:pt x="436" y="969"/>
                  </a:lnTo>
                  <a:lnTo>
                    <a:pt x="1013" y="0"/>
                  </a:lnTo>
                  <a:lnTo>
                    <a:pt x="366" y="730"/>
                  </a:lnTo>
                  <a:close/>
                </a:path>
              </a:pathLst>
            </a:custGeom>
            <a:solidFill>
              <a:srgbClr val="F0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Rectangle 65">
              <a:extLst>
                <a:ext uri="{FF2B5EF4-FFF2-40B4-BE49-F238E27FC236}">
                  <a16:creationId xmlns:a16="http://schemas.microsoft.com/office/drawing/2014/main" id="{ECFC20E8-53EA-8952-6124-63416EB55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" y="1574"/>
              <a:ext cx="284" cy="2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66">
              <a:extLst>
                <a:ext uri="{FF2B5EF4-FFF2-40B4-BE49-F238E27FC236}">
                  <a16:creationId xmlns:a16="http://schemas.microsoft.com/office/drawing/2014/main" id="{1B40C9A4-6C74-1F3D-0998-C31BD1BE15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0" y="1550"/>
              <a:ext cx="330" cy="330"/>
            </a:xfrm>
            <a:custGeom>
              <a:avLst/>
              <a:gdLst>
                <a:gd name="T0" fmla="*/ 282 w 1982"/>
                <a:gd name="T1" fmla="*/ 1701 h 1982"/>
                <a:gd name="T2" fmla="*/ 1701 w 1982"/>
                <a:gd name="T3" fmla="*/ 1701 h 1982"/>
                <a:gd name="T4" fmla="*/ 1701 w 1982"/>
                <a:gd name="T5" fmla="*/ 281 h 1982"/>
                <a:gd name="T6" fmla="*/ 282 w 1982"/>
                <a:gd name="T7" fmla="*/ 281 h 1982"/>
                <a:gd name="T8" fmla="*/ 282 w 1982"/>
                <a:gd name="T9" fmla="*/ 1701 h 1982"/>
                <a:gd name="T10" fmla="*/ 1982 w 1982"/>
                <a:gd name="T11" fmla="*/ 1982 h 1982"/>
                <a:gd name="T12" fmla="*/ 0 w 1982"/>
                <a:gd name="T13" fmla="*/ 1982 h 1982"/>
                <a:gd name="T14" fmla="*/ 0 w 1982"/>
                <a:gd name="T15" fmla="*/ 0 h 1982"/>
                <a:gd name="T16" fmla="*/ 1982 w 1982"/>
                <a:gd name="T17" fmla="*/ 0 h 1982"/>
                <a:gd name="T18" fmla="*/ 1982 w 1982"/>
                <a:gd name="T19" fmla="*/ 1982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2" h="1982">
                  <a:moveTo>
                    <a:pt x="282" y="1701"/>
                  </a:moveTo>
                  <a:lnTo>
                    <a:pt x="1701" y="1701"/>
                  </a:lnTo>
                  <a:lnTo>
                    <a:pt x="1701" y="281"/>
                  </a:lnTo>
                  <a:lnTo>
                    <a:pt x="282" y="281"/>
                  </a:lnTo>
                  <a:lnTo>
                    <a:pt x="282" y="1701"/>
                  </a:lnTo>
                  <a:close/>
                  <a:moveTo>
                    <a:pt x="1982" y="1982"/>
                  </a:moveTo>
                  <a:lnTo>
                    <a:pt x="0" y="1982"/>
                  </a:lnTo>
                  <a:lnTo>
                    <a:pt x="0" y="0"/>
                  </a:lnTo>
                  <a:lnTo>
                    <a:pt x="1982" y="0"/>
                  </a:lnTo>
                  <a:lnTo>
                    <a:pt x="1982" y="1982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67">
              <a:extLst>
                <a:ext uri="{FF2B5EF4-FFF2-40B4-BE49-F238E27FC236}">
                  <a16:creationId xmlns:a16="http://schemas.microsoft.com/office/drawing/2014/main" id="{BDC2E317-5BE9-0A49-6062-80D94CDE3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" y="1627"/>
              <a:ext cx="169" cy="179"/>
            </a:xfrm>
            <a:custGeom>
              <a:avLst/>
              <a:gdLst>
                <a:gd name="T0" fmla="*/ 366 w 1013"/>
                <a:gd name="T1" fmla="*/ 717 h 1069"/>
                <a:gd name="T2" fmla="*/ 225 w 1013"/>
                <a:gd name="T3" fmla="*/ 492 h 1069"/>
                <a:gd name="T4" fmla="*/ 0 w 1013"/>
                <a:gd name="T5" fmla="*/ 661 h 1069"/>
                <a:gd name="T6" fmla="*/ 267 w 1013"/>
                <a:gd name="T7" fmla="*/ 956 h 1069"/>
                <a:gd name="T8" fmla="*/ 366 w 1013"/>
                <a:gd name="T9" fmla="*/ 1069 h 1069"/>
                <a:gd name="T10" fmla="*/ 436 w 1013"/>
                <a:gd name="T11" fmla="*/ 956 h 1069"/>
                <a:gd name="T12" fmla="*/ 1013 w 1013"/>
                <a:gd name="T13" fmla="*/ 0 h 1069"/>
                <a:gd name="T14" fmla="*/ 366 w 1013"/>
                <a:gd name="T15" fmla="*/ 717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3" h="1069">
                  <a:moveTo>
                    <a:pt x="366" y="717"/>
                  </a:moveTo>
                  <a:lnTo>
                    <a:pt x="225" y="492"/>
                  </a:lnTo>
                  <a:lnTo>
                    <a:pt x="0" y="661"/>
                  </a:lnTo>
                  <a:lnTo>
                    <a:pt x="267" y="956"/>
                  </a:lnTo>
                  <a:lnTo>
                    <a:pt x="366" y="1069"/>
                  </a:lnTo>
                  <a:lnTo>
                    <a:pt x="436" y="956"/>
                  </a:lnTo>
                  <a:lnTo>
                    <a:pt x="1013" y="0"/>
                  </a:lnTo>
                  <a:lnTo>
                    <a:pt x="366" y="717"/>
                  </a:lnTo>
                  <a:close/>
                </a:path>
              </a:pathLst>
            </a:custGeom>
            <a:solidFill>
              <a:srgbClr val="F0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Rectangle 68">
              <a:extLst>
                <a:ext uri="{FF2B5EF4-FFF2-40B4-BE49-F238E27FC236}">
                  <a16:creationId xmlns:a16="http://schemas.microsoft.com/office/drawing/2014/main" id="{51661AD3-50A2-9696-7E82-72C2EE8F0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2" y="1620"/>
              <a:ext cx="31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Rectangle 69">
              <a:extLst>
                <a:ext uri="{FF2B5EF4-FFF2-40B4-BE49-F238E27FC236}">
                  <a16:creationId xmlns:a16="http://schemas.microsoft.com/office/drawing/2014/main" id="{8A30AD24-A914-7D13-FD76-4C3EAC04D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2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Rectangle 70">
              <a:extLst>
                <a:ext uri="{FF2B5EF4-FFF2-40B4-BE49-F238E27FC236}">
                  <a16:creationId xmlns:a16="http://schemas.microsoft.com/office/drawing/2014/main" id="{F5A0F8D8-1348-CA03-769E-94F633764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8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Rectangle 71">
              <a:extLst>
                <a:ext uri="{FF2B5EF4-FFF2-40B4-BE49-F238E27FC236}">
                  <a16:creationId xmlns:a16="http://schemas.microsoft.com/office/drawing/2014/main" id="{EED3C417-1C43-AE03-0ADA-AD9933940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1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Rectangle 72">
              <a:extLst>
                <a:ext uri="{FF2B5EF4-FFF2-40B4-BE49-F238E27FC236}">
                  <a16:creationId xmlns:a16="http://schemas.microsoft.com/office/drawing/2014/main" id="{CB49EA49-E68D-3C78-89FD-3603DDD52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2" y="2061"/>
              <a:ext cx="31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Rectangle 73">
              <a:extLst>
                <a:ext uri="{FF2B5EF4-FFF2-40B4-BE49-F238E27FC236}">
                  <a16:creationId xmlns:a16="http://schemas.microsoft.com/office/drawing/2014/main" id="{EFE0F6F8-3BB9-017D-D14F-40C5A6B45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2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Rectangle 74">
              <a:extLst>
                <a:ext uri="{FF2B5EF4-FFF2-40B4-BE49-F238E27FC236}">
                  <a16:creationId xmlns:a16="http://schemas.microsoft.com/office/drawing/2014/main" id="{DC566F7A-4BB5-7F2D-6315-757817B59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8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Rectangle 75">
              <a:extLst>
                <a:ext uri="{FF2B5EF4-FFF2-40B4-BE49-F238E27FC236}">
                  <a16:creationId xmlns:a16="http://schemas.microsoft.com/office/drawing/2014/main" id="{1CDF7CA8-30C6-B364-0866-ABDD0F454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1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76">
              <a:extLst>
                <a:ext uri="{FF2B5EF4-FFF2-40B4-BE49-F238E27FC236}">
                  <a16:creationId xmlns:a16="http://schemas.microsoft.com/office/drawing/2014/main" id="{1AA52794-87B5-C5A8-E9BC-51ED46655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" y="1187"/>
              <a:ext cx="293" cy="293"/>
            </a:xfrm>
            <a:custGeom>
              <a:avLst/>
              <a:gdLst>
                <a:gd name="T0" fmla="*/ 1757 w 1757"/>
                <a:gd name="T1" fmla="*/ 1756 h 1756"/>
                <a:gd name="T2" fmla="*/ 1757 w 1757"/>
                <a:gd name="T3" fmla="*/ 0 h 1756"/>
                <a:gd name="T4" fmla="*/ 0 w 1757"/>
                <a:gd name="T5" fmla="*/ 1756 h 1756"/>
                <a:gd name="T6" fmla="*/ 1757 w 1757"/>
                <a:gd name="T7" fmla="*/ 1756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7" h="1756">
                  <a:moveTo>
                    <a:pt x="1757" y="1756"/>
                  </a:moveTo>
                  <a:lnTo>
                    <a:pt x="1757" y="0"/>
                  </a:lnTo>
                  <a:lnTo>
                    <a:pt x="0" y="1756"/>
                  </a:lnTo>
                  <a:lnTo>
                    <a:pt x="1757" y="1756"/>
                  </a:lnTo>
                  <a:close/>
                </a:path>
              </a:pathLst>
            </a:custGeom>
            <a:solidFill>
              <a:srgbClr val="164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Rectangle 77">
              <a:extLst>
                <a:ext uri="{FF2B5EF4-FFF2-40B4-BE49-F238E27FC236}">
                  <a16:creationId xmlns:a16="http://schemas.microsoft.com/office/drawing/2014/main" id="{7CD11AB2-953B-C368-6C05-EB0ED9DAC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6" y="1311"/>
              <a:ext cx="43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47" name="차트 46">
            <a:extLst>
              <a:ext uri="{FF2B5EF4-FFF2-40B4-BE49-F238E27FC236}">
                <a16:creationId xmlns:a16="http://schemas.microsoft.com/office/drawing/2014/main" id="{CB68FE94-0944-040E-C0A4-7993BFC1B29F}"/>
              </a:ext>
            </a:extLst>
          </p:cNvPr>
          <p:cNvGraphicFramePr/>
          <p:nvPr/>
        </p:nvGraphicFramePr>
        <p:xfrm>
          <a:off x="4037109" y="1446844"/>
          <a:ext cx="4094215" cy="2801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8" name="모서리가 둥근 사각형 설명선 49">
            <a:extLst>
              <a:ext uri="{FF2B5EF4-FFF2-40B4-BE49-F238E27FC236}">
                <a16:creationId xmlns:a16="http://schemas.microsoft.com/office/drawing/2014/main" id="{E006F3A1-B04A-8C9E-9FB1-F2C576B8C53F}"/>
              </a:ext>
            </a:extLst>
          </p:cNvPr>
          <p:cNvSpPr/>
          <p:nvPr/>
        </p:nvSpPr>
        <p:spPr>
          <a:xfrm>
            <a:off x="2477712" y="2791707"/>
            <a:ext cx="2039886" cy="1110415"/>
          </a:xfrm>
          <a:prstGeom prst="wedgeRoundRectCallout">
            <a:avLst>
              <a:gd name="adj1" fmla="val 68352"/>
              <a:gd name="adj2" fmla="val -26804"/>
              <a:gd name="adj3" fmla="val 16667"/>
            </a:avLst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rgbClr val="4472C4"/>
                </a:solidFill>
              </a:rPr>
              <a:t>CONTENTS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srgbClr val="4472C4"/>
                </a:solidFill>
              </a:rPr>
              <a:t>35</a:t>
            </a:r>
            <a:r>
              <a:rPr lang="en-US" altLang="ko-KR" b="1" dirty="0">
                <a:solidFill>
                  <a:srgbClr val="4472C4"/>
                </a:solidFill>
              </a:rPr>
              <a:t>%</a:t>
            </a:r>
            <a:r>
              <a:rPr lang="en-US" altLang="ko-KR" dirty="0">
                <a:solidFill>
                  <a:srgbClr val="4472C4"/>
                </a:solidFill>
              </a:rPr>
              <a:t> </a:t>
            </a:r>
            <a:r>
              <a:rPr lang="en-US" altLang="ko-KR" sz="1400" dirty="0">
                <a:solidFill>
                  <a:srgbClr val="4472C4"/>
                </a:solidFill>
              </a:rPr>
              <a:t>(4,256,644)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www.pptbizcam.co.kr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9" name="모서리가 둥근 사각형 설명선 50">
            <a:extLst>
              <a:ext uri="{FF2B5EF4-FFF2-40B4-BE49-F238E27FC236}">
                <a16:creationId xmlns:a16="http://schemas.microsoft.com/office/drawing/2014/main" id="{1912BCD9-DE52-32B8-7328-ACE0F6E1A76F}"/>
              </a:ext>
            </a:extLst>
          </p:cNvPr>
          <p:cNvSpPr/>
          <p:nvPr/>
        </p:nvSpPr>
        <p:spPr>
          <a:xfrm>
            <a:off x="7732939" y="2782924"/>
            <a:ext cx="2039886" cy="1110415"/>
          </a:xfrm>
          <a:prstGeom prst="wedgeRoundRectCallout">
            <a:avLst>
              <a:gd name="adj1" fmla="val -74220"/>
              <a:gd name="adj2" fmla="val -17654"/>
              <a:gd name="adj3" fmla="val 16667"/>
            </a:avLst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rgbClr val="4472C4"/>
                </a:solidFill>
              </a:rPr>
              <a:t>CONTENTS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srgbClr val="4472C4"/>
                </a:solidFill>
              </a:rPr>
              <a:t>65</a:t>
            </a:r>
            <a:r>
              <a:rPr lang="en-US" altLang="ko-KR" b="1" dirty="0">
                <a:solidFill>
                  <a:srgbClr val="4472C4"/>
                </a:solidFill>
              </a:rPr>
              <a:t>% </a:t>
            </a:r>
            <a:r>
              <a:rPr lang="en-US" altLang="ko-KR" sz="1400" dirty="0">
                <a:solidFill>
                  <a:srgbClr val="4472C4"/>
                </a:solidFill>
              </a:rPr>
              <a:t>(4,256,644)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www.pptbizcam.co.kr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78F2F87-C61B-1DA0-D0DC-6147AFE7CBB1}"/>
              </a:ext>
            </a:extLst>
          </p:cNvPr>
          <p:cNvSpPr/>
          <p:nvPr/>
        </p:nvSpPr>
        <p:spPr>
          <a:xfrm>
            <a:off x="4012213" y="4176970"/>
            <a:ext cx="4131607" cy="110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 dirty="0">
                <a:solidFill>
                  <a:srgbClr val="FF9900"/>
                </a:solidFill>
              </a:rPr>
              <a:t>컨텐츠에 대한 내용을 적어요</a:t>
            </a:r>
            <a:endParaRPr lang="en-US" altLang="ko-KR" b="1" dirty="0">
              <a:solidFill>
                <a:srgbClr val="FF990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0BBC29A-6DF3-31A3-AD05-04C34F96D553}"/>
              </a:ext>
            </a:extLst>
          </p:cNvPr>
          <p:cNvSpPr/>
          <p:nvPr/>
        </p:nvSpPr>
        <p:spPr>
          <a:xfrm>
            <a:off x="5398772" y="2573362"/>
            <a:ext cx="1370888" cy="6106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조사대상 총 인원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rgbClr val="FF9900"/>
                </a:solidFill>
              </a:rPr>
              <a:t>10,234,893</a:t>
            </a:r>
            <a:r>
              <a:rPr lang="ko-KR" altLang="en-US" sz="1200" b="1" dirty="0">
                <a:solidFill>
                  <a:srgbClr val="FF9900"/>
                </a:solidFill>
              </a:rPr>
              <a:t>명</a:t>
            </a:r>
            <a:endParaRPr lang="ko-KR" altLang="en-US" sz="12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442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3F9FCD-76BB-4C09-4FC7-39918B493E2C}"/>
              </a:ext>
            </a:extLst>
          </p:cNvPr>
          <p:cNvGrpSpPr/>
          <p:nvPr/>
        </p:nvGrpSpPr>
        <p:grpSpPr>
          <a:xfrm>
            <a:off x="376826" y="436336"/>
            <a:ext cx="11438347" cy="6421664"/>
            <a:chOff x="1583507" y="302986"/>
            <a:chExt cx="9026437" cy="506758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9BDF9E9C-2163-B923-11B3-AB965C349204}"/>
                </a:ext>
              </a:extLst>
            </p:cNvPr>
            <p:cNvSpPr/>
            <p:nvPr/>
          </p:nvSpPr>
          <p:spPr>
            <a:xfrm>
              <a:off x="1584960" y="2138587"/>
              <a:ext cx="9024984" cy="2647044"/>
            </a:xfrm>
            <a:custGeom>
              <a:avLst/>
              <a:gdLst>
                <a:gd name="connsiteX0" fmla="*/ 2948042 w 9024984"/>
                <a:gd name="connsiteY0" fmla="*/ 0 h 2647044"/>
                <a:gd name="connsiteX1" fmla="*/ 6074036 w 9024984"/>
                <a:gd name="connsiteY1" fmla="*/ 0 h 2647044"/>
                <a:gd name="connsiteX2" fmla="*/ 8843758 w 9024984"/>
                <a:gd name="connsiteY2" fmla="*/ 1967803 h 2647044"/>
                <a:gd name="connsiteX3" fmla="*/ 8863904 w 9024984"/>
                <a:gd name="connsiteY3" fmla="*/ 1978738 h 2647044"/>
                <a:gd name="connsiteX4" fmla="*/ 8893380 w 9024984"/>
                <a:gd name="connsiteY4" fmla="*/ 2003058 h 2647044"/>
                <a:gd name="connsiteX5" fmla="*/ 8909208 w 9024984"/>
                <a:gd name="connsiteY5" fmla="*/ 2014303 h 2647044"/>
                <a:gd name="connsiteX6" fmla="*/ 8907009 w 9024984"/>
                <a:gd name="connsiteY6" fmla="*/ 2014303 h 2647044"/>
                <a:gd name="connsiteX7" fmla="*/ 8917975 w 9024984"/>
                <a:gd name="connsiteY7" fmla="*/ 2023350 h 2647044"/>
                <a:gd name="connsiteX8" fmla="*/ 9024984 w 9024984"/>
                <a:gd name="connsiteY8" fmla="*/ 2281693 h 2647044"/>
                <a:gd name="connsiteX9" fmla="*/ 9024983 w 9024984"/>
                <a:gd name="connsiteY9" fmla="*/ 2647044 h 2647044"/>
                <a:gd name="connsiteX10" fmla="*/ 0 w 9024984"/>
                <a:gd name="connsiteY10" fmla="*/ 2647044 h 2647044"/>
                <a:gd name="connsiteX11" fmla="*/ 0 w 9024984"/>
                <a:gd name="connsiteY11" fmla="*/ 2281693 h 2647044"/>
                <a:gd name="connsiteX12" fmla="*/ 107009 w 9024984"/>
                <a:gd name="connsiteY12" fmla="*/ 2023350 h 2647044"/>
                <a:gd name="connsiteX13" fmla="*/ 117975 w 9024984"/>
                <a:gd name="connsiteY13" fmla="*/ 2014303 h 2647044"/>
                <a:gd name="connsiteX14" fmla="*/ 112870 w 9024984"/>
                <a:gd name="connsiteY14" fmla="*/ 2014303 h 2647044"/>
                <a:gd name="connsiteX15" fmla="*/ 149620 w 9024984"/>
                <a:gd name="connsiteY15" fmla="*/ 1988194 h 2647044"/>
                <a:gd name="connsiteX16" fmla="*/ 161081 w 9024984"/>
                <a:gd name="connsiteY16" fmla="*/ 1978738 h 2647044"/>
                <a:gd name="connsiteX17" fmla="*/ 168914 w 9024984"/>
                <a:gd name="connsiteY17" fmla="*/ 1974486 h 2647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024984" h="2647044">
                  <a:moveTo>
                    <a:pt x="2948042" y="0"/>
                  </a:moveTo>
                  <a:lnTo>
                    <a:pt x="6074036" y="0"/>
                  </a:lnTo>
                  <a:lnTo>
                    <a:pt x="8843758" y="1967803"/>
                  </a:lnTo>
                  <a:lnTo>
                    <a:pt x="8863904" y="1978738"/>
                  </a:lnTo>
                  <a:lnTo>
                    <a:pt x="8893380" y="2003058"/>
                  </a:lnTo>
                  <a:lnTo>
                    <a:pt x="8909208" y="2014303"/>
                  </a:lnTo>
                  <a:lnTo>
                    <a:pt x="8907009" y="2014303"/>
                  </a:lnTo>
                  <a:lnTo>
                    <a:pt x="8917975" y="2023350"/>
                  </a:lnTo>
                  <a:cubicBezTo>
                    <a:pt x="8984091" y="2089466"/>
                    <a:pt x="9024984" y="2180804"/>
                    <a:pt x="9024984" y="2281693"/>
                  </a:cubicBezTo>
                  <a:cubicBezTo>
                    <a:pt x="9024984" y="2403477"/>
                    <a:pt x="9024983" y="2525260"/>
                    <a:pt x="9024983" y="2647044"/>
                  </a:cubicBezTo>
                  <a:lnTo>
                    <a:pt x="0" y="2647044"/>
                  </a:lnTo>
                  <a:lnTo>
                    <a:pt x="0" y="2281693"/>
                  </a:lnTo>
                  <a:cubicBezTo>
                    <a:pt x="0" y="2180804"/>
                    <a:pt x="40894" y="2089466"/>
                    <a:pt x="107009" y="2023350"/>
                  </a:cubicBezTo>
                  <a:lnTo>
                    <a:pt x="117975" y="2014303"/>
                  </a:lnTo>
                  <a:lnTo>
                    <a:pt x="112870" y="2014303"/>
                  </a:lnTo>
                  <a:lnTo>
                    <a:pt x="149620" y="1988194"/>
                  </a:lnTo>
                  <a:lnTo>
                    <a:pt x="161081" y="1978738"/>
                  </a:lnTo>
                  <a:lnTo>
                    <a:pt x="168914" y="1974486"/>
                  </a:lnTo>
                  <a:close/>
                </a:path>
              </a:pathLst>
            </a:custGeom>
            <a:solidFill>
              <a:schemeClr val="bg1"/>
            </a:solidFill>
            <a:ln w="82550">
              <a:solidFill>
                <a:schemeClr val="accent1">
                  <a:lumMod val="50000"/>
                </a:schemeClr>
              </a:solidFill>
              <a:round/>
            </a:ln>
            <a:effectLst>
              <a:innerShdw dist="6096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r>
                <a:rPr lang="ko-KR" altLang="en-US" sz="6000" i="1" kern="0" dirty="0">
                  <a:ln w="22225">
                    <a:solidFill>
                      <a:srgbClr val="4472C4">
                        <a:lumMod val="50000"/>
                      </a:srgbClr>
                    </a:solidFill>
                  </a:ln>
                  <a:solidFill>
                    <a:srgbClr val="FF990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분리수거</a:t>
              </a:r>
              <a:r>
                <a:rPr lang="ko-KR" altLang="en-US" sz="6000" i="1" kern="0" dirty="0">
                  <a:ln w="22225">
                    <a:solidFill>
                      <a:srgbClr val="4472C4">
                        <a:lumMod val="50000"/>
                      </a:srgbClr>
                    </a:solidFill>
                  </a:ln>
                  <a:solidFill>
                    <a:srgbClr val="4472C4">
                      <a:lumMod val="5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ko-KR" altLang="en-US" sz="6000" i="1" kern="0" dirty="0">
                  <a:ln w="0">
                    <a:noFill/>
                  </a:ln>
                  <a:solidFill>
                    <a:srgbClr val="4472C4">
                      <a:lumMod val="5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이렇게</a:t>
              </a:r>
              <a:r>
                <a:rPr lang="en-US" altLang="ko-KR" sz="6000" i="1" kern="0" dirty="0">
                  <a:ln w="0">
                    <a:noFill/>
                  </a:ln>
                  <a:solidFill>
                    <a:srgbClr val="4472C4">
                      <a:lumMod val="5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!!</a:t>
              </a:r>
            </a:p>
            <a:p>
              <a:pPr algn="ctr">
                <a:defRPr/>
              </a:pPr>
              <a:r>
                <a:rPr lang="en-US" altLang="ko-KR" sz="1100" kern="0" dirty="0">
                  <a:solidFill>
                    <a:srgbClr val="4472C4">
                      <a:lumMod val="50000"/>
                    </a:srgbClr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AFC18AA-CE5B-1637-EC76-BF3651474CFF}"/>
                </a:ext>
              </a:extLst>
            </p:cNvPr>
            <p:cNvSpPr/>
            <p:nvPr/>
          </p:nvSpPr>
          <p:spPr>
            <a:xfrm>
              <a:off x="4511442" y="1407886"/>
              <a:ext cx="3169115" cy="730703"/>
            </a:xfrm>
            <a:prstGeom prst="rect">
              <a:avLst/>
            </a:prstGeom>
            <a:solidFill>
              <a:schemeClr val="bg1"/>
            </a:solidFill>
            <a:ln w="82550">
              <a:solidFill>
                <a:schemeClr val="accent1">
                  <a:lumMod val="50000"/>
                </a:schemeClr>
              </a:solidFill>
              <a:round/>
            </a:ln>
            <a:effectLst>
              <a:innerShdw dist="5969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15666B9-DEC0-B78A-DEC1-26F4DDB8900C}"/>
                </a:ext>
              </a:extLst>
            </p:cNvPr>
            <p:cNvSpPr/>
            <p:nvPr/>
          </p:nvSpPr>
          <p:spPr>
            <a:xfrm>
              <a:off x="4345314" y="1033689"/>
              <a:ext cx="3501370" cy="37419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82550">
              <a:solidFill>
                <a:schemeClr val="accent1">
                  <a:lumMod val="50000"/>
                </a:schemeClr>
              </a:solidFill>
              <a:round/>
            </a:ln>
            <a:effectLst>
              <a:innerShdw dist="5969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062D8BB8-923B-C345-D2E9-5E4F4976C128}"/>
                </a:ext>
              </a:extLst>
            </p:cNvPr>
            <p:cNvSpPr/>
            <p:nvPr/>
          </p:nvSpPr>
          <p:spPr>
            <a:xfrm>
              <a:off x="4511442" y="302986"/>
              <a:ext cx="3169115" cy="730703"/>
            </a:xfrm>
            <a:prstGeom prst="round2SameRect">
              <a:avLst>
                <a:gd name="adj1" fmla="val 50000"/>
                <a:gd name="adj2" fmla="val 0"/>
              </a:avLst>
            </a:prstGeom>
            <a:pattFill prst="dkVert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82550">
              <a:solidFill>
                <a:schemeClr val="accent1">
                  <a:lumMod val="50000"/>
                </a:schemeClr>
              </a:solidFill>
              <a:round/>
            </a:ln>
            <a:effectLst>
              <a:innerShdw dist="4445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26414B9-05E4-BEC1-37B3-02E8F15CCA53}"/>
                </a:ext>
              </a:extLst>
            </p:cNvPr>
            <p:cNvCxnSpPr>
              <a:cxnSpLocks/>
            </p:cNvCxnSpPr>
            <p:nvPr/>
          </p:nvCxnSpPr>
          <p:spPr>
            <a:xfrm>
              <a:off x="5592557" y="1681842"/>
              <a:ext cx="2088000" cy="0"/>
            </a:xfrm>
            <a:prstGeom prst="line">
              <a:avLst/>
            </a:prstGeom>
            <a:ln w="825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CAA59B3-E82F-374B-E692-C99A849DABED}"/>
                </a:ext>
              </a:extLst>
            </p:cNvPr>
            <p:cNvCxnSpPr>
              <a:cxnSpLocks/>
            </p:cNvCxnSpPr>
            <p:nvPr/>
          </p:nvCxnSpPr>
          <p:spPr>
            <a:xfrm>
              <a:off x="6374271" y="1852386"/>
              <a:ext cx="1296000" cy="0"/>
            </a:xfrm>
            <a:prstGeom prst="line">
              <a:avLst/>
            </a:prstGeom>
            <a:ln w="825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사각형: 둥근 위쪽 모서리 3">
              <a:extLst>
                <a:ext uri="{FF2B5EF4-FFF2-40B4-BE49-F238E27FC236}">
                  <a16:creationId xmlns:a16="http://schemas.microsoft.com/office/drawing/2014/main" id="{6E7CC8B7-805F-EC79-5C24-081FC3A036DE}"/>
                </a:ext>
              </a:extLst>
            </p:cNvPr>
            <p:cNvSpPr/>
            <p:nvPr/>
          </p:nvSpPr>
          <p:spPr>
            <a:xfrm>
              <a:off x="1583507" y="4719412"/>
              <a:ext cx="9024984" cy="651155"/>
            </a:xfrm>
            <a:prstGeom prst="round2SameRect">
              <a:avLst>
                <a:gd name="adj1" fmla="val 0"/>
                <a:gd name="adj2" fmla="val 8908"/>
              </a:avLst>
            </a:prstGeom>
            <a:solidFill>
              <a:schemeClr val="accent1">
                <a:lumMod val="50000"/>
              </a:schemeClr>
            </a:solidFill>
            <a:ln w="82550">
              <a:solidFill>
                <a:schemeClr val="accent1">
                  <a:lumMod val="50000"/>
                </a:schemeClr>
              </a:solidFill>
              <a:round/>
            </a:ln>
            <a:effectLst>
              <a:innerShdw dist="6223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r>
                <a:rPr lang="ko-KR" altLang="en-US" sz="20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환경과학과 </a:t>
              </a:r>
              <a:r>
                <a:rPr lang="en-US" altLang="ko-KR" sz="20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201234567 </a:t>
              </a:r>
              <a:r>
                <a:rPr lang="ko-KR" altLang="en-US" sz="20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조땡</a:t>
              </a:r>
              <a:endParaRPr lang="en-US" altLang="ko-KR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80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E8B5EE0-1ED9-6473-B399-9F37D536CBDE}"/>
              </a:ext>
            </a:extLst>
          </p:cNvPr>
          <p:cNvSpPr/>
          <p:nvPr/>
        </p:nvSpPr>
        <p:spPr>
          <a:xfrm>
            <a:off x="378669" y="0"/>
            <a:ext cx="11436505" cy="6857999"/>
          </a:xfrm>
          <a:custGeom>
            <a:avLst/>
            <a:gdLst>
              <a:gd name="connsiteX0" fmla="*/ 0 w 11436505"/>
              <a:gd name="connsiteY0" fmla="*/ 0 h 6857999"/>
              <a:gd name="connsiteX1" fmla="*/ 11436505 w 11436505"/>
              <a:gd name="connsiteY1" fmla="*/ 0 h 6857999"/>
              <a:gd name="connsiteX2" fmla="*/ 11436505 w 11436505"/>
              <a:gd name="connsiteY2" fmla="*/ 1190078 h 6857999"/>
              <a:gd name="connsiteX3" fmla="*/ 11423426 w 11436505"/>
              <a:gd name="connsiteY3" fmla="*/ 1223015 h 6857999"/>
              <a:gd name="connsiteX4" fmla="*/ 11343611 w 11436505"/>
              <a:gd name="connsiteY4" fmla="*/ 1321152 h 6857999"/>
              <a:gd name="connsiteX5" fmla="*/ 11280454 w 11436505"/>
              <a:gd name="connsiteY5" fmla="*/ 1369030 h 6857999"/>
              <a:gd name="connsiteX6" fmla="*/ 11310697 w 11436505"/>
              <a:gd name="connsiteY6" fmla="*/ 1385889 h 6857999"/>
              <a:gd name="connsiteX7" fmla="*/ 11433662 w 11436505"/>
              <a:gd name="connsiteY7" fmla="*/ 1529875 h 6857999"/>
              <a:gd name="connsiteX8" fmla="*/ 11436505 w 11436505"/>
              <a:gd name="connsiteY8" fmla="*/ 1537307 h 6857999"/>
              <a:gd name="connsiteX9" fmla="*/ 11436505 w 11436505"/>
              <a:gd name="connsiteY9" fmla="*/ 4071605 h 6857999"/>
              <a:gd name="connsiteX10" fmla="*/ 11408551 w 11436505"/>
              <a:gd name="connsiteY10" fmla="*/ 4142000 h 6857999"/>
              <a:gd name="connsiteX11" fmla="*/ 11328736 w 11436505"/>
              <a:gd name="connsiteY11" fmla="*/ 4240138 h 6857999"/>
              <a:gd name="connsiteX12" fmla="*/ 11265578 w 11436505"/>
              <a:gd name="connsiteY12" fmla="*/ 4288016 h 6857999"/>
              <a:gd name="connsiteX13" fmla="*/ 11295822 w 11436505"/>
              <a:gd name="connsiteY13" fmla="*/ 4304875 h 6857999"/>
              <a:gd name="connsiteX14" fmla="*/ 11418787 w 11436505"/>
              <a:gd name="connsiteY14" fmla="*/ 4448861 h 6857999"/>
              <a:gd name="connsiteX15" fmla="*/ 11436505 w 11436505"/>
              <a:gd name="connsiteY15" fmla="*/ 4495175 h 6857999"/>
              <a:gd name="connsiteX16" fmla="*/ 11436505 w 11436505"/>
              <a:gd name="connsiteY16" fmla="*/ 6567700 h 6857999"/>
              <a:gd name="connsiteX17" fmla="*/ 11146206 w 11436505"/>
              <a:gd name="connsiteY17" fmla="*/ 6857999 h 6857999"/>
              <a:gd name="connsiteX18" fmla="*/ 290299 w 11436505"/>
              <a:gd name="connsiteY18" fmla="*/ 6857999 h 6857999"/>
              <a:gd name="connsiteX19" fmla="*/ 0 w 11436505"/>
              <a:gd name="connsiteY19" fmla="*/ 6567700 h 6857999"/>
              <a:gd name="connsiteX20" fmla="*/ 0 w 11436505"/>
              <a:gd name="connsiteY20" fmla="*/ 4435442 h 6857999"/>
              <a:gd name="connsiteX21" fmla="*/ 44042 w 11436505"/>
              <a:gd name="connsiteY21" fmla="*/ 4370568 h 6857999"/>
              <a:gd name="connsiteX22" fmla="*/ 113855 w 11436505"/>
              <a:gd name="connsiteY22" fmla="*/ 4304874 h 6857999"/>
              <a:gd name="connsiteX23" fmla="*/ 144098 w 11436505"/>
              <a:gd name="connsiteY23" fmla="*/ 4288016 h 6857999"/>
              <a:gd name="connsiteX24" fmla="*/ 80940 w 11436505"/>
              <a:gd name="connsiteY24" fmla="*/ 4240138 h 6857999"/>
              <a:gd name="connsiteX25" fmla="*/ 1126 w 11436505"/>
              <a:gd name="connsiteY25" fmla="*/ 4142000 h 6857999"/>
              <a:gd name="connsiteX26" fmla="*/ 0 w 11436505"/>
              <a:gd name="connsiteY26" fmla="*/ 4139163 h 6857999"/>
              <a:gd name="connsiteX27" fmla="*/ 0 w 11436505"/>
              <a:gd name="connsiteY27" fmla="*/ 1544946 h 6857999"/>
              <a:gd name="connsiteX28" fmla="*/ 5765 w 11436505"/>
              <a:gd name="connsiteY28" fmla="*/ 1529874 h 6857999"/>
              <a:gd name="connsiteX29" fmla="*/ 128731 w 11436505"/>
              <a:gd name="connsiteY29" fmla="*/ 1385889 h 6857999"/>
              <a:gd name="connsiteX30" fmla="*/ 158973 w 11436505"/>
              <a:gd name="connsiteY30" fmla="*/ 1369030 h 6857999"/>
              <a:gd name="connsiteX31" fmla="*/ 95816 w 11436505"/>
              <a:gd name="connsiteY31" fmla="*/ 1321152 h 6857999"/>
              <a:gd name="connsiteX32" fmla="*/ 16001 w 11436505"/>
              <a:gd name="connsiteY32" fmla="*/ 1223015 h 6857999"/>
              <a:gd name="connsiteX33" fmla="*/ 0 w 11436505"/>
              <a:gd name="connsiteY33" fmla="*/ 118271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1436505" h="6857999">
                <a:moveTo>
                  <a:pt x="0" y="0"/>
                </a:moveTo>
                <a:lnTo>
                  <a:pt x="11436505" y="0"/>
                </a:lnTo>
                <a:lnTo>
                  <a:pt x="11436505" y="1190078"/>
                </a:lnTo>
                <a:lnTo>
                  <a:pt x="11423426" y="1223015"/>
                </a:lnTo>
                <a:cubicBezTo>
                  <a:pt x="11402019" y="1259219"/>
                  <a:pt x="11375065" y="1292253"/>
                  <a:pt x="11343611" y="1321152"/>
                </a:cubicBezTo>
                <a:lnTo>
                  <a:pt x="11280454" y="1369030"/>
                </a:lnTo>
                <a:lnTo>
                  <a:pt x="11310697" y="1385889"/>
                </a:lnTo>
                <a:cubicBezTo>
                  <a:pt x="11362203" y="1424943"/>
                  <a:pt x="11404371" y="1474023"/>
                  <a:pt x="11433662" y="1529875"/>
                </a:cubicBezTo>
                <a:lnTo>
                  <a:pt x="11436505" y="1537307"/>
                </a:lnTo>
                <a:lnTo>
                  <a:pt x="11436505" y="4071605"/>
                </a:lnTo>
                <a:lnTo>
                  <a:pt x="11408551" y="4142000"/>
                </a:lnTo>
                <a:cubicBezTo>
                  <a:pt x="11387144" y="4178205"/>
                  <a:pt x="11360190" y="4211239"/>
                  <a:pt x="11328736" y="4240138"/>
                </a:cubicBezTo>
                <a:lnTo>
                  <a:pt x="11265578" y="4288016"/>
                </a:lnTo>
                <a:lnTo>
                  <a:pt x="11295822" y="4304875"/>
                </a:lnTo>
                <a:cubicBezTo>
                  <a:pt x="11347328" y="4343929"/>
                  <a:pt x="11389496" y="4393008"/>
                  <a:pt x="11418787" y="4448861"/>
                </a:cubicBezTo>
                <a:lnTo>
                  <a:pt x="11436505" y="4495175"/>
                </a:lnTo>
                <a:lnTo>
                  <a:pt x="11436505" y="6567700"/>
                </a:lnTo>
                <a:cubicBezTo>
                  <a:pt x="11436505" y="6728028"/>
                  <a:pt x="11306534" y="6857999"/>
                  <a:pt x="11146206" y="6857999"/>
                </a:cubicBezTo>
                <a:lnTo>
                  <a:pt x="290299" y="6857999"/>
                </a:lnTo>
                <a:cubicBezTo>
                  <a:pt x="129971" y="6857999"/>
                  <a:pt x="0" y="6728028"/>
                  <a:pt x="0" y="6567700"/>
                </a:cubicBezTo>
                <a:lnTo>
                  <a:pt x="0" y="4435442"/>
                </a:lnTo>
                <a:lnTo>
                  <a:pt x="44042" y="4370568"/>
                </a:lnTo>
                <a:cubicBezTo>
                  <a:pt x="64684" y="4346435"/>
                  <a:pt x="88102" y="4324401"/>
                  <a:pt x="113855" y="4304874"/>
                </a:cubicBezTo>
                <a:lnTo>
                  <a:pt x="144098" y="4288016"/>
                </a:lnTo>
                <a:lnTo>
                  <a:pt x="80940" y="4240138"/>
                </a:lnTo>
                <a:cubicBezTo>
                  <a:pt x="49486" y="4211238"/>
                  <a:pt x="22532" y="4178205"/>
                  <a:pt x="1126" y="4142000"/>
                </a:cubicBezTo>
                <a:lnTo>
                  <a:pt x="0" y="4139163"/>
                </a:lnTo>
                <a:lnTo>
                  <a:pt x="0" y="1544946"/>
                </a:lnTo>
                <a:lnTo>
                  <a:pt x="5765" y="1529874"/>
                </a:lnTo>
                <a:cubicBezTo>
                  <a:pt x="35057" y="1474022"/>
                  <a:pt x="77224" y="1424943"/>
                  <a:pt x="128731" y="1385889"/>
                </a:cubicBezTo>
                <a:lnTo>
                  <a:pt x="158973" y="1369030"/>
                </a:lnTo>
                <a:lnTo>
                  <a:pt x="95816" y="1321152"/>
                </a:lnTo>
                <a:cubicBezTo>
                  <a:pt x="64362" y="1292253"/>
                  <a:pt x="37408" y="1259219"/>
                  <a:pt x="16001" y="1223015"/>
                </a:cubicBezTo>
                <a:lnTo>
                  <a:pt x="0" y="1182718"/>
                </a:lnTo>
                <a:close/>
              </a:path>
            </a:pathLst>
          </a:custGeom>
          <a:gradFill>
            <a:gsLst>
              <a:gs pos="11000">
                <a:schemeClr val="accent1">
                  <a:lumMod val="50000"/>
                </a:schemeClr>
              </a:gs>
              <a:gs pos="11000">
                <a:schemeClr val="bg1"/>
              </a:gs>
            </a:gsLst>
            <a:lin ang="5400000" scaled="1"/>
          </a:gra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algn="ctr"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D4759D-FC55-2F92-AEF6-4EFA003CA396}"/>
              </a:ext>
            </a:extLst>
          </p:cNvPr>
          <p:cNvGrpSpPr/>
          <p:nvPr/>
        </p:nvGrpSpPr>
        <p:grpSpPr>
          <a:xfrm>
            <a:off x="376827" y="279762"/>
            <a:ext cx="2700000" cy="205740"/>
            <a:chOff x="376827" y="279762"/>
            <a:chExt cx="2700000" cy="20574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51A6963-1BC3-4BE0-DDF6-E0850278AA56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279762"/>
              <a:ext cx="2088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34DD91B-7CBB-C9E4-ECBE-31DEECC645BB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386442"/>
              <a:ext cx="2700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AFB0FE2-B317-F729-D044-255108A19FC7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485502"/>
              <a:ext cx="1404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3597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9AA6F7A6-1C44-C749-F645-B7B79E800B1B}"/>
              </a:ext>
            </a:extLst>
          </p:cNvPr>
          <p:cNvSpPr/>
          <p:nvPr/>
        </p:nvSpPr>
        <p:spPr>
          <a:xfrm>
            <a:off x="378669" y="0"/>
            <a:ext cx="11436505" cy="6857999"/>
          </a:xfrm>
          <a:custGeom>
            <a:avLst/>
            <a:gdLst>
              <a:gd name="connsiteX0" fmla="*/ 209580 w 11436505"/>
              <a:gd name="connsiteY0" fmla="*/ 0 h 6857999"/>
              <a:gd name="connsiteX1" fmla="*/ 11226925 w 11436505"/>
              <a:gd name="connsiteY1" fmla="*/ 0 h 6857999"/>
              <a:gd name="connsiteX2" fmla="*/ 11436505 w 11436505"/>
              <a:gd name="connsiteY2" fmla="*/ 209580 h 6857999"/>
              <a:gd name="connsiteX3" fmla="*/ 11436505 w 11436505"/>
              <a:gd name="connsiteY3" fmla="*/ 1190078 h 6857999"/>
              <a:gd name="connsiteX4" fmla="*/ 11423426 w 11436505"/>
              <a:gd name="connsiteY4" fmla="*/ 1223015 h 6857999"/>
              <a:gd name="connsiteX5" fmla="*/ 11343611 w 11436505"/>
              <a:gd name="connsiteY5" fmla="*/ 1321152 h 6857999"/>
              <a:gd name="connsiteX6" fmla="*/ 11280454 w 11436505"/>
              <a:gd name="connsiteY6" fmla="*/ 1369030 h 6857999"/>
              <a:gd name="connsiteX7" fmla="*/ 11310697 w 11436505"/>
              <a:gd name="connsiteY7" fmla="*/ 1385889 h 6857999"/>
              <a:gd name="connsiteX8" fmla="*/ 11433662 w 11436505"/>
              <a:gd name="connsiteY8" fmla="*/ 1529875 h 6857999"/>
              <a:gd name="connsiteX9" fmla="*/ 11436505 w 11436505"/>
              <a:gd name="connsiteY9" fmla="*/ 1537307 h 6857999"/>
              <a:gd name="connsiteX10" fmla="*/ 11436505 w 11436505"/>
              <a:gd name="connsiteY10" fmla="*/ 4071605 h 6857999"/>
              <a:gd name="connsiteX11" fmla="*/ 11408551 w 11436505"/>
              <a:gd name="connsiteY11" fmla="*/ 4142000 h 6857999"/>
              <a:gd name="connsiteX12" fmla="*/ 11328736 w 11436505"/>
              <a:gd name="connsiteY12" fmla="*/ 4240138 h 6857999"/>
              <a:gd name="connsiteX13" fmla="*/ 11265578 w 11436505"/>
              <a:gd name="connsiteY13" fmla="*/ 4288016 h 6857999"/>
              <a:gd name="connsiteX14" fmla="*/ 11295822 w 11436505"/>
              <a:gd name="connsiteY14" fmla="*/ 4304875 h 6857999"/>
              <a:gd name="connsiteX15" fmla="*/ 11418787 w 11436505"/>
              <a:gd name="connsiteY15" fmla="*/ 4448861 h 6857999"/>
              <a:gd name="connsiteX16" fmla="*/ 11436505 w 11436505"/>
              <a:gd name="connsiteY16" fmla="*/ 4495175 h 6857999"/>
              <a:gd name="connsiteX17" fmla="*/ 11436505 w 11436505"/>
              <a:gd name="connsiteY17" fmla="*/ 6567700 h 6857999"/>
              <a:gd name="connsiteX18" fmla="*/ 11146206 w 11436505"/>
              <a:gd name="connsiteY18" fmla="*/ 6857999 h 6857999"/>
              <a:gd name="connsiteX19" fmla="*/ 290299 w 11436505"/>
              <a:gd name="connsiteY19" fmla="*/ 6857999 h 6857999"/>
              <a:gd name="connsiteX20" fmla="*/ 0 w 11436505"/>
              <a:gd name="connsiteY20" fmla="*/ 6567700 h 6857999"/>
              <a:gd name="connsiteX21" fmla="*/ 0 w 11436505"/>
              <a:gd name="connsiteY21" fmla="*/ 4435442 h 6857999"/>
              <a:gd name="connsiteX22" fmla="*/ 44042 w 11436505"/>
              <a:gd name="connsiteY22" fmla="*/ 4370568 h 6857999"/>
              <a:gd name="connsiteX23" fmla="*/ 113855 w 11436505"/>
              <a:gd name="connsiteY23" fmla="*/ 4304874 h 6857999"/>
              <a:gd name="connsiteX24" fmla="*/ 144098 w 11436505"/>
              <a:gd name="connsiteY24" fmla="*/ 4288016 h 6857999"/>
              <a:gd name="connsiteX25" fmla="*/ 80940 w 11436505"/>
              <a:gd name="connsiteY25" fmla="*/ 4240138 h 6857999"/>
              <a:gd name="connsiteX26" fmla="*/ 1126 w 11436505"/>
              <a:gd name="connsiteY26" fmla="*/ 4142000 h 6857999"/>
              <a:gd name="connsiteX27" fmla="*/ 0 w 11436505"/>
              <a:gd name="connsiteY27" fmla="*/ 4139163 h 6857999"/>
              <a:gd name="connsiteX28" fmla="*/ 0 w 11436505"/>
              <a:gd name="connsiteY28" fmla="*/ 1544946 h 6857999"/>
              <a:gd name="connsiteX29" fmla="*/ 5765 w 11436505"/>
              <a:gd name="connsiteY29" fmla="*/ 1529874 h 6857999"/>
              <a:gd name="connsiteX30" fmla="*/ 128731 w 11436505"/>
              <a:gd name="connsiteY30" fmla="*/ 1385889 h 6857999"/>
              <a:gd name="connsiteX31" fmla="*/ 158973 w 11436505"/>
              <a:gd name="connsiteY31" fmla="*/ 1369030 h 6857999"/>
              <a:gd name="connsiteX32" fmla="*/ 95816 w 11436505"/>
              <a:gd name="connsiteY32" fmla="*/ 1321152 h 6857999"/>
              <a:gd name="connsiteX33" fmla="*/ 16001 w 11436505"/>
              <a:gd name="connsiteY33" fmla="*/ 1223015 h 6857999"/>
              <a:gd name="connsiteX34" fmla="*/ 0 w 11436505"/>
              <a:gd name="connsiteY34" fmla="*/ 1182718 h 6857999"/>
              <a:gd name="connsiteX35" fmla="*/ 0 w 11436505"/>
              <a:gd name="connsiteY35" fmla="*/ 209580 h 6857999"/>
              <a:gd name="connsiteX36" fmla="*/ 209580 w 11436505"/>
              <a:gd name="connsiteY36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1436505" h="6857999">
                <a:moveTo>
                  <a:pt x="209580" y="0"/>
                </a:moveTo>
                <a:lnTo>
                  <a:pt x="11226925" y="0"/>
                </a:lnTo>
                <a:cubicBezTo>
                  <a:pt x="11342673" y="0"/>
                  <a:pt x="11436505" y="93832"/>
                  <a:pt x="11436505" y="209580"/>
                </a:cubicBezTo>
                <a:lnTo>
                  <a:pt x="11436505" y="1190078"/>
                </a:lnTo>
                <a:lnTo>
                  <a:pt x="11423426" y="1223015"/>
                </a:lnTo>
                <a:cubicBezTo>
                  <a:pt x="11402019" y="1259219"/>
                  <a:pt x="11375065" y="1292253"/>
                  <a:pt x="11343611" y="1321152"/>
                </a:cubicBezTo>
                <a:lnTo>
                  <a:pt x="11280454" y="1369030"/>
                </a:lnTo>
                <a:lnTo>
                  <a:pt x="11310697" y="1385889"/>
                </a:lnTo>
                <a:cubicBezTo>
                  <a:pt x="11362203" y="1424943"/>
                  <a:pt x="11404371" y="1474023"/>
                  <a:pt x="11433662" y="1529875"/>
                </a:cubicBezTo>
                <a:lnTo>
                  <a:pt x="11436505" y="1537307"/>
                </a:lnTo>
                <a:lnTo>
                  <a:pt x="11436505" y="4071605"/>
                </a:lnTo>
                <a:lnTo>
                  <a:pt x="11408551" y="4142000"/>
                </a:lnTo>
                <a:cubicBezTo>
                  <a:pt x="11387144" y="4178205"/>
                  <a:pt x="11360190" y="4211239"/>
                  <a:pt x="11328736" y="4240138"/>
                </a:cubicBezTo>
                <a:lnTo>
                  <a:pt x="11265578" y="4288016"/>
                </a:lnTo>
                <a:lnTo>
                  <a:pt x="11295822" y="4304875"/>
                </a:lnTo>
                <a:cubicBezTo>
                  <a:pt x="11347328" y="4343929"/>
                  <a:pt x="11389496" y="4393008"/>
                  <a:pt x="11418787" y="4448861"/>
                </a:cubicBezTo>
                <a:lnTo>
                  <a:pt x="11436505" y="4495175"/>
                </a:lnTo>
                <a:lnTo>
                  <a:pt x="11436505" y="6567700"/>
                </a:lnTo>
                <a:cubicBezTo>
                  <a:pt x="11436505" y="6728028"/>
                  <a:pt x="11306534" y="6857999"/>
                  <a:pt x="11146206" y="6857999"/>
                </a:cubicBezTo>
                <a:lnTo>
                  <a:pt x="290299" y="6857999"/>
                </a:lnTo>
                <a:cubicBezTo>
                  <a:pt x="129971" y="6857999"/>
                  <a:pt x="0" y="6728028"/>
                  <a:pt x="0" y="6567700"/>
                </a:cubicBezTo>
                <a:lnTo>
                  <a:pt x="0" y="4435442"/>
                </a:lnTo>
                <a:lnTo>
                  <a:pt x="44042" y="4370568"/>
                </a:lnTo>
                <a:cubicBezTo>
                  <a:pt x="64684" y="4346435"/>
                  <a:pt x="88102" y="4324401"/>
                  <a:pt x="113855" y="4304874"/>
                </a:cubicBezTo>
                <a:lnTo>
                  <a:pt x="144098" y="4288016"/>
                </a:lnTo>
                <a:lnTo>
                  <a:pt x="80940" y="4240138"/>
                </a:lnTo>
                <a:cubicBezTo>
                  <a:pt x="49486" y="4211238"/>
                  <a:pt x="22532" y="4178205"/>
                  <a:pt x="1126" y="4142000"/>
                </a:cubicBezTo>
                <a:lnTo>
                  <a:pt x="0" y="4139163"/>
                </a:lnTo>
                <a:lnTo>
                  <a:pt x="0" y="1544946"/>
                </a:lnTo>
                <a:lnTo>
                  <a:pt x="5765" y="1529874"/>
                </a:lnTo>
                <a:cubicBezTo>
                  <a:pt x="35057" y="1474022"/>
                  <a:pt x="77224" y="1424943"/>
                  <a:pt x="128731" y="1385889"/>
                </a:cubicBezTo>
                <a:lnTo>
                  <a:pt x="158973" y="1369030"/>
                </a:lnTo>
                <a:lnTo>
                  <a:pt x="95816" y="1321152"/>
                </a:lnTo>
                <a:cubicBezTo>
                  <a:pt x="64362" y="1292253"/>
                  <a:pt x="37408" y="1259219"/>
                  <a:pt x="16001" y="1223015"/>
                </a:cubicBezTo>
                <a:lnTo>
                  <a:pt x="0" y="1182718"/>
                </a:lnTo>
                <a:lnTo>
                  <a:pt x="0" y="209580"/>
                </a:lnTo>
                <a:cubicBezTo>
                  <a:pt x="0" y="93832"/>
                  <a:pt x="93832" y="0"/>
                  <a:pt x="209580" y="0"/>
                </a:cubicBezTo>
                <a:close/>
              </a:path>
            </a:pathLst>
          </a:custGeom>
          <a:solidFill>
            <a:schemeClr val="bg1"/>
          </a:soli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algn="ctr">
              <a:defRPr/>
            </a:pPr>
            <a:r>
              <a:rPr lang="en-US" altLang="ko-KR" sz="700" kern="0" dirty="0">
                <a:solidFill>
                  <a:srgbClr val="4472C4">
                    <a:lumMod val="50000"/>
                  </a:srgbClr>
                </a:solidFill>
              </a:rPr>
              <a:t>Enjoy your stylish business and campus life with BIZCAM</a:t>
            </a:r>
            <a:endParaRPr lang="ko-KR" altLang="en-US" sz="1050" dirty="0">
              <a:solidFill>
                <a:srgbClr val="4472C4">
                  <a:lumMod val="50000"/>
                </a:srgb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D4759D-FC55-2F92-AEF6-4EFA003CA396}"/>
              </a:ext>
            </a:extLst>
          </p:cNvPr>
          <p:cNvGrpSpPr/>
          <p:nvPr/>
        </p:nvGrpSpPr>
        <p:grpSpPr>
          <a:xfrm>
            <a:off x="376827" y="279762"/>
            <a:ext cx="2700000" cy="205740"/>
            <a:chOff x="376827" y="279762"/>
            <a:chExt cx="2700000" cy="20574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51A6963-1BC3-4BE0-DDF6-E0850278AA56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279762"/>
              <a:ext cx="2088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34DD91B-7CBB-C9E4-ECBE-31DEECC645BB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386442"/>
              <a:ext cx="2700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AFB0FE2-B317-F729-D044-255108A19FC7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485502"/>
              <a:ext cx="1404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4084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21A9F33A-EED8-AA27-F451-E2B93ED74118}"/>
              </a:ext>
            </a:extLst>
          </p:cNvPr>
          <p:cNvSpPr/>
          <p:nvPr/>
        </p:nvSpPr>
        <p:spPr>
          <a:xfrm>
            <a:off x="827962" y="6260389"/>
            <a:ext cx="10536076" cy="506780"/>
          </a:xfrm>
          <a:prstGeom prst="ellipse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DE49D9D7-00B4-A810-10CD-56FA1F410F3E}"/>
              </a:ext>
            </a:extLst>
          </p:cNvPr>
          <p:cNvSpPr/>
          <p:nvPr/>
        </p:nvSpPr>
        <p:spPr>
          <a:xfrm>
            <a:off x="378667" y="1"/>
            <a:ext cx="11436506" cy="6531428"/>
          </a:xfrm>
          <a:custGeom>
            <a:avLst/>
            <a:gdLst>
              <a:gd name="connsiteX0" fmla="*/ 245386 w 11436506"/>
              <a:gd name="connsiteY0" fmla="*/ 0 h 6531428"/>
              <a:gd name="connsiteX1" fmla="*/ 11191120 w 11436506"/>
              <a:gd name="connsiteY1" fmla="*/ 0 h 6531428"/>
              <a:gd name="connsiteX2" fmla="*/ 11436506 w 11436506"/>
              <a:gd name="connsiteY2" fmla="*/ 245386 h 6531428"/>
              <a:gd name="connsiteX3" fmla="*/ 11436506 w 11436506"/>
              <a:gd name="connsiteY3" fmla="*/ 1190077 h 6531428"/>
              <a:gd name="connsiteX4" fmla="*/ 11423427 w 11436506"/>
              <a:gd name="connsiteY4" fmla="*/ 1223014 h 6531428"/>
              <a:gd name="connsiteX5" fmla="*/ 11343612 w 11436506"/>
              <a:gd name="connsiteY5" fmla="*/ 1321151 h 6531428"/>
              <a:gd name="connsiteX6" fmla="*/ 11280455 w 11436506"/>
              <a:gd name="connsiteY6" fmla="*/ 1369029 h 6531428"/>
              <a:gd name="connsiteX7" fmla="*/ 11310698 w 11436506"/>
              <a:gd name="connsiteY7" fmla="*/ 1385888 h 6531428"/>
              <a:gd name="connsiteX8" fmla="*/ 11433663 w 11436506"/>
              <a:gd name="connsiteY8" fmla="*/ 1529874 h 6531428"/>
              <a:gd name="connsiteX9" fmla="*/ 11436506 w 11436506"/>
              <a:gd name="connsiteY9" fmla="*/ 1537306 h 6531428"/>
              <a:gd name="connsiteX10" fmla="*/ 11436506 w 11436506"/>
              <a:gd name="connsiteY10" fmla="*/ 3856612 h 6531428"/>
              <a:gd name="connsiteX11" fmla="*/ 8761690 w 11436506"/>
              <a:gd name="connsiteY11" fmla="*/ 6531428 h 6531428"/>
              <a:gd name="connsiteX12" fmla="*/ 2674817 w 11436506"/>
              <a:gd name="connsiteY12" fmla="*/ 6531428 h 6531428"/>
              <a:gd name="connsiteX13" fmla="*/ 0 w 11436506"/>
              <a:gd name="connsiteY13" fmla="*/ 3856612 h 6531428"/>
              <a:gd name="connsiteX14" fmla="*/ 0 w 11436506"/>
              <a:gd name="connsiteY14" fmla="*/ 1544945 h 6531428"/>
              <a:gd name="connsiteX15" fmla="*/ 5766 w 11436506"/>
              <a:gd name="connsiteY15" fmla="*/ 1529873 h 6531428"/>
              <a:gd name="connsiteX16" fmla="*/ 128731 w 11436506"/>
              <a:gd name="connsiteY16" fmla="*/ 1385887 h 6531428"/>
              <a:gd name="connsiteX17" fmla="*/ 158974 w 11436506"/>
              <a:gd name="connsiteY17" fmla="*/ 1369029 h 6531428"/>
              <a:gd name="connsiteX18" fmla="*/ 95816 w 11436506"/>
              <a:gd name="connsiteY18" fmla="*/ 1321151 h 6531428"/>
              <a:gd name="connsiteX19" fmla="*/ 16002 w 11436506"/>
              <a:gd name="connsiteY19" fmla="*/ 1223013 h 6531428"/>
              <a:gd name="connsiteX20" fmla="*/ 0 w 11436506"/>
              <a:gd name="connsiteY20" fmla="*/ 1182717 h 6531428"/>
              <a:gd name="connsiteX21" fmla="*/ 0 w 11436506"/>
              <a:gd name="connsiteY21" fmla="*/ 245386 h 6531428"/>
              <a:gd name="connsiteX22" fmla="*/ 245386 w 11436506"/>
              <a:gd name="connsiteY22" fmla="*/ 0 h 65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436506" h="6531428">
                <a:moveTo>
                  <a:pt x="245386" y="0"/>
                </a:moveTo>
                <a:lnTo>
                  <a:pt x="11191120" y="0"/>
                </a:lnTo>
                <a:cubicBezTo>
                  <a:pt x="11326643" y="0"/>
                  <a:pt x="11436506" y="109863"/>
                  <a:pt x="11436506" y="245386"/>
                </a:cubicBezTo>
                <a:lnTo>
                  <a:pt x="11436506" y="1190077"/>
                </a:lnTo>
                <a:lnTo>
                  <a:pt x="11423427" y="1223014"/>
                </a:lnTo>
                <a:cubicBezTo>
                  <a:pt x="11402020" y="1259218"/>
                  <a:pt x="11375066" y="1292252"/>
                  <a:pt x="11343612" y="1321151"/>
                </a:cubicBezTo>
                <a:lnTo>
                  <a:pt x="11280455" y="1369029"/>
                </a:lnTo>
                <a:lnTo>
                  <a:pt x="11310698" y="1385888"/>
                </a:lnTo>
                <a:cubicBezTo>
                  <a:pt x="11362204" y="1424942"/>
                  <a:pt x="11404372" y="1474021"/>
                  <a:pt x="11433663" y="1529874"/>
                </a:cubicBezTo>
                <a:lnTo>
                  <a:pt x="11436506" y="1537306"/>
                </a:lnTo>
                <a:lnTo>
                  <a:pt x="11436506" y="3856612"/>
                </a:lnTo>
                <a:cubicBezTo>
                  <a:pt x="11436506" y="5333872"/>
                  <a:pt x="10238950" y="6531428"/>
                  <a:pt x="8761690" y="6531428"/>
                </a:cubicBezTo>
                <a:lnTo>
                  <a:pt x="2674817" y="6531428"/>
                </a:lnTo>
                <a:cubicBezTo>
                  <a:pt x="1197556" y="6531428"/>
                  <a:pt x="0" y="5333872"/>
                  <a:pt x="0" y="3856612"/>
                </a:cubicBezTo>
                <a:lnTo>
                  <a:pt x="0" y="1544945"/>
                </a:lnTo>
                <a:lnTo>
                  <a:pt x="5766" y="1529873"/>
                </a:lnTo>
                <a:cubicBezTo>
                  <a:pt x="35057" y="1474021"/>
                  <a:pt x="77225" y="1424942"/>
                  <a:pt x="128731" y="1385887"/>
                </a:cubicBezTo>
                <a:lnTo>
                  <a:pt x="158974" y="1369029"/>
                </a:lnTo>
                <a:lnTo>
                  <a:pt x="95816" y="1321151"/>
                </a:lnTo>
                <a:cubicBezTo>
                  <a:pt x="64363" y="1292251"/>
                  <a:pt x="37408" y="1259218"/>
                  <a:pt x="16002" y="1223013"/>
                </a:cubicBezTo>
                <a:lnTo>
                  <a:pt x="0" y="1182717"/>
                </a:lnTo>
                <a:lnTo>
                  <a:pt x="0" y="245386"/>
                </a:lnTo>
                <a:cubicBezTo>
                  <a:pt x="0" y="109863"/>
                  <a:pt x="109863" y="0"/>
                  <a:pt x="245386" y="0"/>
                </a:cubicBezTo>
                <a:close/>
              </a:path>
            </a:pathLst>
          </a:custGeom>
          <a:solidFill>
            <a:schemeClr val="bg1"/>
          </a:soli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778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16000" rtlCol="0" anchor="t">
            <a:noAutofit/>
          </a:bodyPr>
          <a:lstStyle/>
          <a:p>
            <a:pPr algn="ctr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algn="ctr"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105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90B6AE4-649B-FABF-EF43-583BCCC9628A}"/>
              </a:ext>
            </a:extLst>
          </p:cNvPr>
          <p:cNvSpPr/>
          <p:nvPr/>
        </p:nvSpPr>
        <p:spPr>
          <a:xfrm>
            <a:off x="2898648" y="5989348"/>
            <a:ext cx="482594" cy="506780"/>
          </a:xfrm>
          <a:custGeom>
            <a:avLst/>
            <a:gdLst>
              <a:gd name="connsiteX0" fmla="*/ 0 w 1114088"/>
              <a:gd name="connsiteY0" fmla="*/ 0 h 1169922"/>
              <a:gd name="connsiteX1" fmla="*/ 13610 w 1114088"/>
              <a:gd name="connsiteY1" fmla="*/ 89177 h 1169922"/>
              <a:gd name="connsiteX2" fmla="*/ 1090801 w 1114088"/>
              <a:gd name="connsiteY2" fmla="*/ 1166368 h 1169922"/>
              <a:gd name="connsiteX3" fmla="*/ 1114088 w 1114088"/>
              <a:gd name="connsiteY3" fmla="*/ 1169922 h 1169922"/>
              <a:gd name="connsiteX4" fmla="*/ 0 w 1114088"/>
              <a:gd name="connsiteY4" fmla="*/ 1169922 h 1169922"/>
              <a:gd name="connsiteX0" fmla="*/ 0 w 1114088"/>
              <a:gd name="connsiteY0" fmla="*/ 0 h 1169922"/>
              <a:gd name="connsiteX1" fmla="*/ 13610 w 1114088"/>
              <a:gd name="connsiteY1" fmla="*/ 89177 h 1169922"/>
              <a:gd name="connsiteX2" fmla="*/ 1090801 w 1114088"/>
              <a:gd name="connsiteY2" fmla="*/ 1166368 h 1169922"/>
              <a:gd name="connsiteX3" fmla="*/ 1114088 w 1114088"/>
              <a:gd name="connsiteY3" fmla="*/ 1169922 h 1169922"/>
              <a:gd name="connsiteX4" fmla="*/ 106680 w 1114088"/>
              <a:gd name="connsiteY4" fmla="*/ 1169922 h 1169922"/>
              <a:gd name="connsiteX5" fmla="*/ 0 w 1114088"/>
              <a:gd name="connsiteY5" fmla="*/ 0 h 1169922"/>
              <a:gd name="connsiteX0" fmla="*/ 0 w 1114088"/>
              <a:gd name="connsiteY0" fmla="*/ 0 h 1169922"/>
              <a:gd name="connsiteX1" fmla="*/ 13610 w 1114088"/>
              <a:gd name="connsiteY1" fmla="*/ 89177 h 1169922"/>
              <a:gd name="connsiteX2" fmla="*/ 1090801 w 1114088"/>
              <a:gd name="connsiteY2" fmla="*/ 1166368 h 1169922"/>
              <a:gd name="connsiteX3" fmla="*/ 1114088 w 1114088"/>
              <a:gd name="connsiteY3" fmla="*/ 1169922 h 1169922"/>
              <a:gd name="connsiteX4" fmla="*/ 106680 w 1114088"/>
              <a:gd name="connsiteY4" fmla="*/ 1169922 h 1169922"/>
              <a:gd name="connsiteX5" fmla="*/ 0 w 1114088"/>
              <a:gd name="connsiteY5" fmla="*/ 0 h 1169922"/>
              <a:gd name="connsiteX0" fmla="*/ 0 w 1114088"/>
              <a:gd name="connsiteY0" fmla="*/ 0 h 1169922"/>
              <a:gd name="connsiteX1" fmla="*/ 13610 w 1114088"/>
              <a:gd name="connsiteY1" fmla="*/ 89177 h 1169922"/>
              <a:gd name="connsiteX2" fmla="*/ 1090801 w 1114088"/>
              <a:gd name="connsiteY2" fmla="*/ 1166368 h 1169922"/>
              <a:gd name="connsiteX3" fmla="*/ 1114088 w 1114088"/>
              <a:gd name="connsiteY3" fmla="*/ 1169922 h 1169922"/>
              <a:gd name="connsiteX4" fmla="*/ 182880 w 1114088"/>
              <a:gd name="connsiteY4" fmla="*/ 1169922 h 1169922"/>
              <a:gd name="connsiteX5" fmla="*/ 0 w 1114088"/>
              <a:gd name="connsiteY5" fmla="*/ 0 h 1169922"/>
              <a:gd name="connsiteX0" fmla="*/ 0 w 1114088"/>
              <a:gd name="connsiteY0" fmla="*/ 0 h 1169922"/>
              <a:gd name="connsiteX1" fmla="*/ 13610 w 1114088"/>
              <a:gd name="connsiteY1" fmla="*/ 89177 h 1169922"/>
              <a:gd name="connsiteX2" fmla="*/ 1090801 w 1114088"/>
              <a:gd name="connsiteY2" fmla="*/ 1166368 h 1169922"/>
              <a:gd name="connsiteX3" fmla="*/ 1114088 w 1114088"/>
              <a:gd name="connsiteY3" fmla="*/ 1169922 h 1169922"/>
              <a:gd name="connsiteX4" fmla="*/ 182880 w 1114088"/>
              <a:gd name="connsiteY4" fmla="*/ 1169922 h 1169922"/>
              <a:gd name="connsiteX5" fmla="*/ 0 w 1114088"/>
              <a:gd name="connsiteY5" fmla="*/ 0 h 116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4088" h="1169922">
                <a:moveTo>
                  <a:pt x="0" y="0"/>
                </a:moveTo>
                <a:lnTo>
                  <a:pt x="13610" y="89177"/>
                </a:lnTo>
                <a:cubicBezTo>
                  <a:pt x="124251" y="629865"/>
                  <a:pt x="550114" y="1055728"/>
                  <a:pt x="1090801" y="1166368"/>
                </a:cubicBezTo>
                <a:lnTo>
                  <a:pt x="1114088" y="1169922"/>
                </a:lnTo>
                <a:lnTo>
                  <a:pt x="182880" y="1169922"/>
                </a:lnTo>
                <a:cubicBezTo>
                  <a:pt x="0" y="787568"/>
                  <a:pt x="0" y="389974"/>
                  <a:pt x="0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C0FCC2E-C641-1E9C-82BA-98CCFFB99BF0}"/>
              </a:ext>
            </a:extLst>
          </p:cNvPr>
          <p:cNvSpPr/>
          <p:nvPr/>
        </p:nvSpPr>
        <p:spPr>
          <a:xfrm flipH="1">
            <a:off x="8810758" y="5989348"/>
            <a:ext cx="482594" cy="506780"/>
          </a:xfrm>
          <a:custGeom>
            <a:avLst/>
            <a:gdLst>
              <a:gd name="connsiteX0" fmla="*/ 0 w 1114088"/>
              <a:gd name="connsiteY0" fmla="*/ 0 h 1169922"/>
              <a:gd name="connsiteX1" fmla="*/ 13610 w 1114088"/>
              <a:gd name="connsiteY1" fmla="*/ 89177 h 1169922"/>
              <a:gd name="connsiteX2" fmla="*/ 1090801 w 1114088"/>
              <a:gd name="connsiteY2" fmla="*/ 1166368 h 1169922"/>
              <a:gd name="connsiteX3" fmla="*/ 1114088 w 1114088"/>
              <a:gd name="connsiteY3" fmla="*/ 1169922 h 1169922"/>
              <a:gd name="connsiteX4" fmla="*/ 0 w 1114088"/>
              <a:gd name="connsiteY4" fmla="*/ 1169922 h 1169922"/>
              <a:gd name="connsiteX0" fmla="*/ 0 w 1114088"/>
              <a:gd name="connsiteY0" fmla="*/ 0 h 1169922"/>
              <a:gd name="connsiteX1" fmla="*/ 13610 w 1114088"/>
              <a:gd name="connsiteY1" fmla="*/ 89177 h 1169922"/>
              <a:gd name="connsiteX2" fmla="*/ 1090801 w 1114088"/>
              <a:gd name="connsiteY2" fmla="*/ 1166368 h 1169922"/>
              <a:gd name="connsiteX3" fmla="*/ 1114088 w 1114088"/>
              <a:gd name="connsiteY3" fmla="*/ 1169922 h 1169922"/>
              <a:gd name="connsiteX4" fmla="*/ 106680 w 1114088"/>
              <a:gd name="connsiteY4" fmla="*/ 1169922 h 1169922"/>
              <a:gd name="connsiteX5" fmla="*/ 0 w 1114088"/>
              <a:gd name="connsiteY5" fmla="*/ 0 h 1169922"/>
              <a:gd name="connsiteX0" fmla="*/ 0 w 1114088"/>
              <a:gd name="connsiteY0" fmla="*/ 0 h 1169922"/>
              <a:gd name="connsiteX1" fmla="*/ 13610 w 1114088"/>
              <a:gd name="connsiteY1" fmla="*/ 89177 h 1169922"/>
              <a:gd name="connsiteX2" fmla="*/ 1090801 w 1114088"/>
              <a:gd name="connsiteY2" fmla="*/ 1166368 h 1169922"/>
              <a:gd name="connsiteX3" fmla="*/ 1114088 w 1114088"/>
              <a:gd name="connsiteY3" fmla="*/ 1169922 h 1169922"/>
              <a:gd name="connsiteX4" fmla="*/ 106680 w 1114088"/>
              <a:gd name="connsiteY4" fmla="*/ 1169922 h 1169922"/>
              <a:gd name="connsiteX5" fmla="*/ 0 w 1114088"/>
              <a:gd name="connsiteY5" fmla="*/ 0 h 1169922"/>
              <a:gd name="connsiteX0" fmla="*/ 0 w 1114088"/>
              <a:gd name="connsiteY0" fmla="*/ 0 h 1169922"/>
              <a:gd name="connsiteX1" fmla="*/ 13610 w 1114088"/>
              <a:gd name="connsiteY1" fmla="*/ 89177 h 1169922"/>
              <a:gd name="connsiteX2" fmla="*/ 1090801 w 1114088"/>
              <a:gd name="connsiteY2" fmla="*/ 1166368 h 1169922"/>
              <a:gd name="connsiteX3" fmla="*/ 1114088 w 1114088"/>
              <a:gd name="connsiteY3" fmla="*/ 1169922 h 1169922"/>
              <a:gd name="connsiteX4" fmla="*/ 182880 w 1114088"/>
              <a:gd name="connsiteY4" fmla="*/ 1169922 h 1169922"/>
              <a:gd name="connsiteX5" fmla="*/ 0 w 1114088"/>
              <a:gd name="connsiteY5" fmla="*/ 0 h 1169922"/>
              <a:gd name="connsiteX0" fmla="*/ 0 w 1114088"/>
              <a:gd name="connsiteY0" fmla="*/ 0 h 1169922"/>
              <a:gd name="connsiteX1" fmla="*/ 13610 w 1114088"/>
              <a:gd name="connsiteY1" fmla="*/ 89177 h 1169922"/>
              <a:gd name="connsiteX2" fmla="*/ 1090801 w 1114088"/>
              <a:gd name="connsiteY2" fmla="*/ 1166368 h 1169922"/>
              <a:gd name="connsiteX3" fmla="*/ 1114088 w 1114088"/>
              <a:gd name="connsiteY3" fmla="*/ 1169922 h 1169922"/>
              <a:gd name="connsiteX4" fmla="*/ 182880 w 1114088"/>
              <a:gd name="connsiteY4" fmla="*/ 1169922 h 1169922"/>
              <a:gd name="connsiteX5" fmla="*/ 0 w 1114088"/>
              <a:gd name="connsiteY5" fmla="*/ 0 h 116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4088" h="1169922">
                <a:moveTo>
                  <a:pt x="0" y="0"/>
                </a:moveTo>
                <a:lnTo>
                  <a:pt x="13610" y="89177"/>
                </a:lnTo>
                <a:cubicBezTo>
                  <a:pt x="124251" y="629865"/>
                  <a:pt x="550114" y="1055728"/>
                  <a:pt x="1090801" y="1166368"/>
                </a:cubicBezTo>
                <a:lnTo>
                  <a:pt x="1114088" y="1169922"/>
                </a:lnTo>
                <a:lnTo>
                  <a:pt x="182880" y="1169922"/>
                </a:lnTo>
                <a:cubicBezTo>
                  <a:pt x="0" y="787568"/>
                  <a:pt x="0" y="389974"/>
                  <a:pt x="0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1503C1CB-5038-7BAE-BA1E-2940F909AE08}"/>
              </a:ext>
            </a:extLst>
          </p:cNvPr>
          <p:cNvSpPr/>
          <p:nvPr/>
        </p:nvSpPr>
        <p:spPr>
          <a:xfrm>
            <a:off x="5532819" y="6173511"/>
            <a:ext cx="1126362" cy="322617"/>
          </a:xfrm>
          <a:custGeom>
            <a:avLst/>
            <a:gdLst>
              <a:gd name="connsiteX0" fmla="*/ 783681 w 783681"/>
              <a:gd name="connsiteY0" fmla="*/ 206235 h 206235"/>
              <a:gd name="connsiteX1" fmla="*/ 0 w 783681"/>
              <a:gd name="connsiteY1" fmla="*/ 206235 h 206235"/>
              <a:gd name="connsiteX2" fmla="*/ 96849 w 783681"/>
              <a:gd name="connsiteY2" fmla="*/ 196472 h 206235"/>
              <a:gd name="connsiteX3" fmla="*/ 339806 w 783681"/>
              <a:gd name="connsiteY3" fmla="*/ 65482 h 206235"/>
              <a:gd name="connsiteX4" fmla="*/ 393834 w 783681"/>
              <a:gd name="connsiteY4" fmla="*/ 0 h 206235"/>
              <a:gd name="connsiteX5" fmla="*/ 412858 w 783681"/>
              <a:gd name="connsiteY5" fmla="*/ 31356 h 206235"/>
              <a:gd name="connsiteX6" fmla="*/ 783681 w 783681"/>
              <a:gd name="connsiteY6" fmla="*/ 206235 h 20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3681" h="206235">
                <a:moveTo>
                  <a:pt x="783681" y="206235"/>
                </a:moveTo>
                <a:lnTo>
                  <a:pt x="0" y="206235"/>
                </a:lnTo>
                <a:lnTo>
                  <a:pt x="96849" y="196472"/>
                </a:lnTo>
                <a:cubicBezTo>
                  <a:pt x="190699" y="177267"/>
                  <a:pt x="274583" y="130705"/>
                  <a:pt x="339806" y="65482"/>
                </a:cubicBezTo>
                <a:lnTo>
                  <a:pt x="393834" y="0"/>
                </a:lnTo>
                <a:lnTo>
                  <a:pt x="412858" y="31356"/>
                </a:lnTo>
                <a:cubicBezTo>
                  <a:pt x="501000" y="138159"/>
                  <a:pt x="634391" y="206235"/>
                  <a:pt x="783681" y="20623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381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9BDF9E9C-2163-B923-11B3-AB965C349204}"/>
              </a:ext>
            </a:extLst>
          </p:cNvPr>
          <p:cNvSpPr/>
          <p:nvPr/>
        </p:nvSpPr>
        <p:spPr>
          <a:xfrm>
            <a:off x="378667" y="0"/>
            <a:ext cx="11436506" cy="6857999"/>
          </a:xfrm>
          <a:prstGeom prst="round2SameRect">
            <a:avLst>
              <a:gd name="adj1" fmla="val 0"/>
              <a:gd name="adj2" fmla="val 4233"/>
            </a:avLst>
          </a:prstGeom>
          <a:gradFill>
            <a:gsLst>
              <a:gs pos="11000">
                <a:schemeClr val="accent1">
                  <a:lumMod val="50000"/>
                </a:schemeClr>
              </a:gs>
              <a:gs pos="11000">
                <a:schemeClr val="bg1"/>
              </a:gs>
            </a:gsLst>
            <a:lin ang="5400000" scaled="1"/>
          </a:gra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r>
              <a:rPr lang="en-US" altLang="ko-KR" sz="2400" i="1" kern="0" dirty="0" smtClea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REUSE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D4759D-FC55-2F92-AEF6-4EFA003CA396}"/>
              </a:ext>
            </a:extLst>
          </p:cNvPr>
          <p:cNvGrpSpPr/>
          <p:nvPr/>
        </p:nvGrpSpPr>
        <p:grpSpPr>
          <a:xfrm>
            <a:off x="376827" y="279762"/>
            <a:ext cx="2700000" cy="205740"/>
            <a:chOff x="376827" y="279762"/>
            <a:chExt cx="2700000" cy="20574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51A6963-1BC3-4BE0-DDF6-E0850278AA56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279762"/>
              <a:ext cx="2088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34DD91B-7CBB-C9E4-ECBE-31DEECC645BB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386442"/>
              <a:ext cx="2700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AFB0FE2-B317-F729-D044-255108A19FC7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485502"/>
              <a:ext cx="1404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5223123" y="316738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조원 소개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03677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9BDF9E9C-2163-B923-11B3-AB965C349204}"/>
              </a:ext>
            </a:extLst>
          </p:cNvPr>
          <p:cNvSpPr/>
          <p:nvPr/>
        </p:nvSpPr>
        <p:spPr>
          <a:xfrm>
            <a:off x="378667" y="0"/>
            <a:ext cx="11436506" cy="6857999"/>
          </a:xfrm>
          <a:prstGeom prst="round2SameRect">
            <a:avLst>
              <a:gd name="adj1" fmla="val 0"/>
              <a:gd name="adj2" fmla="val 4233"/>
            </a:avLst>
          </a:prstGeom>
          <a:gradFill>
            <a:gsLst>
              <a:gs pos="11000">
                <a:schemeClr val="accent1">
                  <a:lumMod val="50000"/>
                </a:schemeClr>
              </a:gs>
              <a:gs pos="11000">
                <a:schemeClr val="bg1"/>
              </a:gs>
            </a:gsLst>
            <a:lin ang="5400000" scaled="1"/>
          </a:gra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algn="ctr"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D4759D-FC55-2F92-AEF6-4EFA003CA396}"/>
              </a:ext>
            </a:extLst>
          </p:cNvPr>
          <p:cNvGrpSpPr/>
          <p:nvPr/>
        </p:nvGrpSpPr>
        <p:grpSpPr>
          <a:xfrm>
            <a:off x="376827" y="279762"/>
            <a:ext cx="2700000" cy="205740"/>
            <a:chOff x="376827" y="279762"/>
            <a:chExt cx="2700000" cy="20574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51A6963-1BC3-4BE0-DDF6-E0850278AA56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279762"/>
              <a:ext cx="2088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34DD91B-7CBB-C9E4-ECBE-31DEECC645BB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386442"/>
              <a:ext cx="2700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AFB0FE2-B317-F729-D044-255108A19FC7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485502"/>
              <a:ext cx="1404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60BD788-A29A-92F5-BDA1-929C7A61A9AC}"/>
              </a:ext>
            </a:extLst>
          </p:cNvPr>
          <p:cNvCxnSpPr/>
          <p:nvPr/>
        </p:nvCxnSpPr>
        <p:spPr>
          <a:xfrm rot="16200000" flipV="1">
            <a:off x="6325349" y="535053"/>
            <a:ext cx="0" cy="90000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양쪽 모서리가 둥근 사각형 1">
            <a:extLst>
              <a:ext uri="{FF2B5EF4-FFF2-40B4-BE49-F238E27FC236}">
                <a16:creationId xmlns:a16="http://schemas.microsoft.com/office/drawing/2014/main" id="{BD938630-41E8-7820-AB44-61AF75B62D16}"/>
              </a:ext>
            </a:extLst>
          </p:cNvPr>
          <p:cNvSpPr/>
          <p:nvPr/>
        </p:nvSpPr>
        <p:spPr>
          <a:xfrm>
            <a:off x="3076827" y="1593850"/>
            <a:ext cx="1117600" cy="3441202"/>
          </a:xfrm>
          <a:prstGeom prst="round2SameRect">
            <a:avLst>
              <a:gd name="adj1" fmla="val 575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6">
            <a:extLst>
              <a:ext uri="{FF2B5EF4-FFF2-40B4-BE49-F238E27FC236}">
                <a16:creationId xmlns:a16="http://schemas.microsoft.com/office/drawing/2014/main" id="{F6D4ABC7-0D84-C5E1-ED74-2909B37FB0F0}"/>
              </a:ext>
            </a:extLst>
          </p:cNvPr>
          <p:cNvSpPr/>
          <p:nvPr/>
        </p:nvSpPr>
        <p:spPr>
          <a:xfrm>
            <a:off x="3096254" y="3701748"/>
            <a:ext cx="1117600" cy="1330325"/>
          </a:xfrm>
          <a:prstGeom prst="round2SameRect">
            <a:avLst>
              <a:gd name="adj1" fmla="val 9031"/>
              <a:gd name="adj2" fmla="val 0"/>
            </a:avLst>
          </a:prstGeom>
          <a:solidFill>
            <a:schemeClr val="accent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사각형 설명선 7">
            <a:extLst>
              <a:ext uri="{FF2B5EF4-FFF2-40B4-BE49-F238E27FC236}">
                <a16:creationId xmlns:a16="http://schemas.microsoft.com/office/drawing/2014/main" id="{C6195DFF-17C8-0D12-2F22-7D672425FA9C}"/>
              </a:ext>
            </a:extLst>
          </p:cNvPr>
          <p:cNvSpPr/>
          <p:nvPr/>
        </p:nvSpPr>
        <p:spPr>
          <a:xfrm>
            <a:off x="4499981" y="3414713"/>
            <a:ext cx="526825" cy="304232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chemeClr val="accent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40%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71EA8D0-E935-C815-9ADD-A3DE00A3A415}"/>
              </a:ext>
            </a:extLst>
          </p:cNvPr>
          <p:cNvCxnSpPr/>
          <p:nvPr/>
        </p:nvCxnSpPr>
        <p:spPr>
          <a:xfrm rot="16200000" flipV="1">
            <a:off x="3599464" y="1283546"/>
            <a:ext cx="0" cy="20520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DAD701-D73E-2DF0-108A-68F5A0DBF692}"/>
              </a:ext>
            </a:extLst>
          </p:cNvPr>
          <p:cNvSpPr/>
          <p:nvPr/>
        </p:nvSpPr>
        <p:spPr>
          <a:xfrm>
            <a:off x="1275912" y="2101796"/>
            <a:ext cx="1127232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2023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9D96B6-34DE-1F90-7A22-016A0AF49C97}"/>
              </a:ext>
            </a:extLst>
          </p:cNvPr>
          <p:cNvSpPr/>
          <p:nvPr/>
        </p:nvSpPr>
        <p:spPr>
          <a:xfrm>
            <a:off x="4797646" y="2101796"/>
            <a:ext cx="550151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80%</a:t>
            </a:r>
          </a:p>
        </p:txBody>
      </p:sp>
      <p:sp>
        <p:nvSpPr>
          <p:cNvPr id="13" name="양쪽 모서리가 둥근 사각형 13">
            <a:extLst>
              <a:ext uri="{FF2B5EF4-FFF2-40B4-BE49-F238E27FC236}">
                <a16:creationId xmlns:a16="http://schemas.microsoft.com/office/drawing/2014/main" id="{65D08C03-B5E4-0DBB-045D-8FDF84BBCF81}"/>
              </a:ext>
            </a:extLst>
          </p:cNvPr>
          <p:cNvSpPr/>
          <p:nvPr/>
        </p:nvSpPr>
        <p:spPr>
          <a:xfrm>
            <a:off x="8103984" y="1593850"/>
            <a:ext cx="1117600" cy="3441202"/>
          </a:xfrm>
          <a:prstGeom prst="round2SameRect">
            <a:avLst>
              <a:gd name="adj1" fmla="val 575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4">
            <a:extLst>
              <a:ext uri="{FF2B5EF4-FFF2-40B4-BE49-F238E27FC236}">
                <a16:creationId xmlns:a16="http://schemas.microsoft.com/office/drawing/2014/main" id="{2CEBA1E8-EBE9-99DA-C818-5F9DC97FC09E}"/>
              </a:ext>
            </a:extLst>
          </p:cNvPr>
          <p:cNvSpPr/>
          <p:nvPr/>
        </p:nvSpPr>
        <p:spPr>
          <a:xfrm>
            <a:off x="8123411" y="2933700"/>
            <a:ext cx="1117600" cy="2098373"/>
          </a:xfrm>
          <a:prstGeom prst="round2SameRect">
            <a:avLst>
              <a:gd name="adj1" fmla="val 9031"/>
              <a:gd name="adj2" fmla="val 0"/>
            </a:avLst>
          </a:prstGeom>
          <a:solidFill>
            <a:srgbClr val="FF9900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사각형 설명선 15">
            <a:extLst>
              <a:ext uri="{FF2B5EF4-FFF2-40B4-BE49-F238E27FC236}">
                <a16:creationId xmlns:a16="http://schemas.microsoft.com/office/drawing/2014/main" id="{DF96126E-DA1B-AB31-5589-9FD4D7992DE2}"/>
              </a:ext>
            </a:extLst>
          </p:cNvPr>
          <p:cNvSpPr/>
          <p:nvPr/>
        </p:nvSpPr>
        <p:spPr>
          <a:xfrm>
            <a:off x="9527138" y="2709863"/>
            <a:ext cx="526825" cy="304232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FF9900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60%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322751B-375A-AC2F-C645-A250293297D0}"/>
              </a:ext>
            </a:extLst>
          </p:cNvPr>
          <p:cNvCxnSpPr/>
          <p:nvPr/>
        </p:nvCxnSpPr>
        <p:spPr>
          <a:xfrm rot="16200000" flipV="1">
            <a:off x="8626621" y="2759921"/>
            <a:ext cx="0" cy="20520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9AF978-C29D-DFB8-6DE8-3F50FA07C0CC}"/>
              </a:ext>
            </a:extLst>
          </p:cNvPr>
          <p:cNvSpPr/>
          <p:nvPr/>
        </p:nvSpPr>
        <p:spPr>
          <a:xfrm>
            <a:off x="6303069" y="3578171"/>
            <a:ext cx="1127232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2024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152BE5-F34F-920D-03E3-D66E90828FA7}"/>
              </a:ext>
            </a:extLst>
          </p:cNvPr>
          <p:cNvSpPr/>
          <p:nvPr/>
        </p:nvSpPr>
        <p:spPr>
          <a:xfrm>
            <a:off x="9824802" y="3578171"/>
            <a:ext cx="55015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40%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D43FA8-E0A3-7F42-5A0C-1175B3EBC157}"/>
              </a:ext>
            </a:extLst>
          </p:cNvPr>
          <p:cNvSpPr/>
          <p:nvPr/>
        </p:nvSpPr>
        <p:spPr>
          <a:xfrm>
            <a:off x="2606749" y="5283311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3C9D25-D4E3-B248-F3CF-7A817DBA0F32}"/>
              </a:ext>
            </a:extLst>
          </p:cNvPr>
          <p:cNvSpPr/>
          <p:nvPr/>
        </p:nvSpPr>
        <p:spPr>
          <a:xfrm>
            <a:off x="7633906" y="5283311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480316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9BDF9E9C-2163-B923-11B3-AB965C349204}"/>
              </a:ext>
            </a:extLst>
          </p:cNvPr>
          <p:cNvSpPr/>
          <p:nvPr/>
        </p:nvSpPr>
        <p:spPr>
          <a:xfrm>
            <a:off x="378667" y="0"/>
            <a:ext cx="11436506" cy="6857999"/>
          </a:xfrm>
          <a:prstGeom prst="round2SameRect">
            <a:avLst>
              <a:gd name="adj1" fmla="val 0"/>
              <a:gd name="adj2" fmla="val 4233"/>
            </a:avLst>
          </a:prstGeom>
          <a:gradFill>
            <a:gsLst>
              <a:gs pos="11000">
                <a:schemeClr val="accent1">
                  <a:lumMod val="50000"/>
                </a:schemeClr>
              </a:gs>
              <a:gs pos="11000">
                <a:schemeClr val="bg1"/>
              </a:gs>
            </a:gsLst>
            <a:lin ang="5400000" scaled="1"/>
          </a:gra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algn="ctr"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D4759D-FC55-2F92-AEF6-4EFA003CA396}"/>
              </a:ext>
            </a:extLst>
          </p:cNvPr>
          <p:cNvGrpSpPr/>
          <p:nvPr/>
        </p:nvGrpSpPr>
        <p:grpSpPr>
          <a:xfrm>
            <a:off x="376827" y="279762"/>
            <a:ext cx="2700000" cy="205740"/>
            <a:chOff x="376827" y="279762"/>
            <a:chExt cx="2700000" cy="20574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51A6963-1BC3-4BE0-DDF6-E0850278AA56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279762"/>
              <a:ext cx="2088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34DD91B-7CBB-C9E4-ECBE-31DEECC645BB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386442"/>
              <a:ext cx="2700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AFB0FE2-B317-F729-D044-255108A19FC7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485502"/>
              <a:ext cx="1404000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60BD788-A29A-92F5-BDA1-929C7A61A9AC}"/>
              </a:ext>
            </a:extLst>
          </p:cNvPr>
          <p:cNvCxnSpPr/>
          <p:nvPr/>
        </p:nvCxnSpPr>
        <p:spPr>
          <a:xfrm rot="16200000" flipV="1">
            <a:off x="6325349" y="535053"/>
            <a:ext cx="0" cy="90000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양쪽 모서리가 둥근 사각형 1">
            <a:extLst>
              <a:ext uri="{FF2B5EF4-FFF2-40B4-BE49-F238E27FC236}">
                <a16:creationId xmlns:a16="http://schemas.microsoft.com/office/drawing/2014/main" id="{BD938630-41E8-7820-AB44-61AF75B62D16}"/>
              </a:ext>
            </a:extLst>
          </p:cNvPr>
          <p:cNvSpPr/>
          <p:nvPr/>
        </p:nvSpPr>
        <p:spPr>
          <a:xfrm>
            <a:off x="3076827" y="1593850"/>
            <a:ext cx="1117600" cy="3441202"/>
          </a:xfrm>
          <a:prstGeom prst="round2SameRect">
            <a:avLst>
              <a:gd name="adj1" fmla="val 575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6">
            <a:extLst>
              <a:ext uri="{FF2B5EF4-FFF2-40B4-BE49-F238E27FC236}">
                <a16:creationId xmlns:a16="http://schemas.microsoft.com/office/drawing/2014/main" id="{F6D4ABC7-0D84-C5E1-ED74-2909B37FB0F0}"/>
              </a:ext>
            </a:extLst>
          </p:cNvPr>
          <p:cNvSpPr/>
          <p:nvPr/>
        </p:nvSpPr>
        <p:spPr>
          <a:xfrm>
            <a:off x="3096254" y="3701748"/>
            <a:ext cx="1117600" cy="1330325"/>
          </a:xfrm>
          <a:prstGeom prst="round2SameRect">
            <a:avLst>
              <a:gd name="adj1" fmla="val 9031"/>
              <a:gd name="adj2" fmla="val 0"/>
            </a:avLst>
          </a:prstGeom>
          <a:solidFill>
            <a:schemeClr val="accent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사각형 설명선 7">
            <a:extLst>
              <a:ext uri="{FF2B5EF4-FFF2-40B4-BE49-F238E27FC236}">
                <a16:creationId xmlns:a16="http://schemas.microsoft.com/office/drawing/2014/main" id="{C6195DFF-17C8-0D12-2F22-7D672425FA9C}"/>
              </a:ext>
            </a:extLst>
          </p:cNvPr>
          <p:cNvSpPr/>
          <p:nvPr/>
        </p:nvSpPr>
        <p:spPr>
          <a:xfrm>
            <a:off x="4499981" y="3414713"/>
            <a:ext cx="526825" cy="304232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chemeClr val="accent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40%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71EA8D0-E935-C815-9ADD-A3DE00A3A415}"/>
              </a:ext>
            </a:extLst>
          </p:cNvPr>
          <p:cNvCxnSpPr/>
          <p:nvPr/>
        </p:nvCxnSpPr>
        <p:spPr>
          <a:xfrm rot="16200000" flipV="1">
            <a:off x="3599464" y="1283546"/>
            <a:ext cx="0" cy="20520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DAD701-D73E-2DF0-108A-68F5A0DBF692}"/>
              </a:ext>
            </a:extLst>
          </p:cNvPr>
          <p:cNvSpPr/>
          <p:nvPr/>
        </p:nvSpPr>
        <p:spPr>
          <a:xfrm>
            <a:off x="1275912" y="2101796"/>
            <a:ext cx="1127232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2023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9D96B6-34DE-1F90-7A22-016A0AF49C97}"/>
              </a:ext>
            </a:extLst>
          </p:cNvPr>
          <p:cNvSpPr/>
          <p:nvPr/>
        </p:nvSpPr>
        <p:spPr>
          <a:xfrm>
            <a:off x="4797646" y="2101796"/>
            <a:ext cx="550151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80%</a:t>
            </a:r>
          </a:p>
        </p:txBody>
      </p:sp>
      <p:sp>
        <p:nvSpPr>
          <p:cNvPr id="13" name="양쪽 모서리가 둥근 사각형 13">
            <a:extLst>
              <a:ext uri="{FF2B5EF4-FFF2-40B4-BE49-F238E27FC236}">
                <a16:creationId xmlns:a16="http://schemas.microsoft.com/office/drawing/2014/main" id="{65D08C03-B5E4-0DBB-045D-8FDF84BBCF81}"/>
              </a:ext>
            </a:extLst>
          </p:cNvPr>
          <p:cNvSpPr/>
          <p:nvPr/>
        </p:nvSpPr>
        <p:spPr>
          <a:xfrm>
            <a:off x="8103984" y="1593850"/>
            <a:ext cx="1117600" cy="3441202"/>
          </a:xfrm>
          <a:prstGeom prst="round2SameRect">
            <a:avLst>
              <a:gd name="adj1" fmla="val 575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4">
            <a:extLst>
              <a:ext uri="{FF2B5EF4-FFF2-40B4-BE49-F238E27FC236}">
                <a16:creationId xmlns:a16="http://schemas.microsoft.com/office/drawing/2014/main" id="{2CEBA1E8-EBE9-99DA-C818-5F9DC97FC09E}"/>
              </a:ext>
            </a:extLst>
          </p:cNvPr>
          <p:cNvSpPr/>
          <p:nvPr/>
        </p:nvSpPr>
        <p:spPr>
          <a:xfrm>
            <a:off x="8123411" y="2933700"/>
            <a:ext cx="1117600" cy="2098373"/>
          </a:xfrm>
          <a:prstGeom prst="round2SameRect">
            <a:avLst>
              <a:gd name="adj1" fmla="val 9031"/>
              <a:gd name="adj2" fmla="val 0"/>
            </a:avLst>
          </a:prstGeom>
          <a:solidFill>
            <a:srgbClr val="FF9900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사각형 설명선 15">
            <a:extLst>
              <a:ext uri="{FF2B5EF4-FFF2-40B4-BE49-F238E27FC236}">
                <a16:creationId xmlns:a16="http://schemas.microsoft.com/office/drawing/2014/main" id="{DF96126E-DA1B-AB31-5589-9FD4D7992DE2}"/>
              </a:ext>
            </a:extLst>
          </p:cNvPr>
          <p:cNvSpPr/>
          <p:nvPr/>
        </p:nvSpPr>
        <p:spPr>
          <a:xfrm>
            <a:off x="9527138" y="2709863"/>
            <a:ext cx="526825" cy="304232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FF9900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60%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322751B-375A-AC2F-C645-A250293297D0}"/>
              </a:ext>
            </a:extLst>
          </p:cNvPr>
          <p:cNvCxnSpPr/>
          <p:nvPr/>
        </p:nvCxnSpPr>
        <p:spPr>
          <a:xfrm rot="16200000" flipV="1">
            <a:off x="8626621" y="2759921"/>
            <a:ext cx="0" cy="20520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9AF978-C29D-DFB8-6DE8-3F50FA07C0CC}"/>
              </a:ext>
            </a:extLst>
          </p:cNvPr>
          <p:cNvSpPr/>
          <p:nvPr/>
        </p:nvSpPr>
        <p:spPr>
          <a:xfrm>
            <a:off x="6303069" y="3578171"/>
            <a:ext cx="1127232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2024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152BE5-F34F-920D-03E3-D66E90828FA7}"/>
              </a:ext>
            </a:extLst>
          </p:cNvPr>
          <p:cNvSpPr/>
          <p:nvPr/>
        </p:nvSpPr>
        <p:spPr>
          <a:xfrm>
            <a:off x="9824802" y="3578171"/>
            <a:ext cx="55015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40%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D43FA8-E0A3-7F42-5A0C-1175B3EBC157}"/>
              </a:ext>
            </a:extLst>
          </p:cNvPr>
          <p:cNvSpPr/>
          <p:nvPr/>
        </p:nvSpPr>
        <p:spPr>
          <a:xfrm>
            <a:off x="2606749" y="5283311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3C9D25-D4E3-B248-F3CF-7A817DBA0F32}"/>
              </a:ext>
            </a:extLst>
          </p:cNvPr>
          <p:cNvSpPr/>
          <p:nvPr/>
        </p:nvSpPr>
        <p:spPr>
          <a:xfrm>
            <a:off x="7633906" y="5283311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311084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9BDF9E9C-2163-B923-11B3-AB965C349204}"/>
              </a:ext>
            </a:extLst>
          </p:cNvPr>
          <p:cNvSpPr/>
          <p:nvPr/>
        </p:nvSpPr>
        <p:spPr>
          <a:xfrm>
            <a:off x="378667" y="0"/>
            <a:ext cx="11436506" cy="6857999"/>
          </a:xfrm>
          <a:prstGeom prst="round2SameRect">
            <a:avLst>
              <a:gd name="adj1" fmla="val 3056"/>
              <a:gd name="adj2" fmla="val 4233"/>
            </a:avLst>
          </a:prstGeom>
          <a:solidFill>
            <a:schemeClr val="bg1"/>
          </a:soli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algn="ctr">
              <a:defRPr/>
            </a:pPr>
            <a:r>
              <a:rPr lang="en-US" altLang="ko-KR" sz="700" kern="0" dirty="0">
                <a:solidFill>
                  <a:srgbClr val="4472C4">
                    <a:lumMod val="50000"/>
                  </a:srgbClr>
                </a:solidFill>
              </a:rPr>
              <a:t>Enjoy your stylish business and campus life with BIZCAM</a:t>
            </a:r>
            <a:endParaRPr lang="ko-KR" altLang="en-US" sz="1050" dirty="0">
              <a:solidFill>
                <a:srgbClr val="4472C4">
                  <a:lumMod val="50000"/>
                </a:srgb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D4759D-FC55-2F92-AEF6-4EFA003CA396}"/>
              </a:ext>
            </a:extLst>
          </p:cNvPr>
          <p:cNvGrpSpPr/>
          <p:nvPr/>
        </p:nvGrpSpPr>
        <p:grpSpPr>
          <a:xfrm>
            <a:off x="376827" y="279762"/>
            <a:ext cx="2700000" cy="205740"/>
            <a:chOff x="376827" y="279762"/>
            <a:chExt cx="2700000" cy="20574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51A6963-1BC3-4BE0-DDF6-E0850278AA56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279762"/>
              <a:ext cx="2088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34DD91B-7CBB-C9E4-ECBE-31DEECC645BB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386442"/>
              <a:ext cx="2700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AFB0FE2-B317-F729-D044-255108A19FC7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485502"/>
              <a:ext cx="1404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34" y="854304"/>
            <a:ext cx="5333686" cy="56348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920" y="854304"/>
            <a:ext cx="5333686" cy="563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4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9BDF9E9C-2163-B923-11B3-AB965C349204}"/>
              </a:ext>
            </a:extLst>
          </p:cNvPr>
          <p:cNvSpPr/>
          <p:nvPr/>
        </p:nvSpPr>
        <p:spPr>
          <a:xfrm>
            <a:off x="378667" y="0"/>
            <a:ext cx="11436506" cy="6857999"/>
          </a:xfrm>
          <a:prstGeom prst="round2SameRect">
            <a:avLst>
              <a:gd name="adj1" fmla="val 3056"/>
              <a:gd name="adj2" fmla="val 4233"/>
            </a:avLst>
          </a:prstGeom>
          <a:solidFill>
            <a:schemeClr val="bg1"/>
          </a:soli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algn="ctr">
              <a:defRPr/>
            </a:pPr>
            <a:r>
              <a:rPr lang="en-US" altLang="ko-KR" sz="700" kern="0" dirty="0">
                <a:solidFill>
                  <a:srgbClr val="4472C4">
                    <a:lumMod val="50000"/>
                  </a:srgbClr>
                </a:solidFill>
              </a:rPr>
              <a:t>Enjoy your stylish business and campus life with BIZCAM</a:t>
            </a:r>
            <a:endParaRPr lang="ko-KR" altLang="en-US" sz="1050" dirty="0">
              <a:solidFill>
                <a:srgbClr val="4472C4">
                  <a:lumMod val="50000"/>
                </a:srgb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D4759D-FC55-2F92-AEF6-4EFA003CA396}"/>
              </a:ext>
            </a:extLst>
          </p:cNvPr>
          <p:cNvGrpSpPr/>
          <p:nvPr/>
        </p:nvGrpSpPr>
        <p:grpSpPr>
          <a:xfrm>
            <a:off x="376827" y="279762"/>
            <a:ext cx="2700000" cy="205740"/>
            <a:chOff x="376827" y="279762"/>
            <a:chExt cx="2700000" cy="20574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51A6963-1BC3-4BE0-DDF6-E0850278AA56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279762"/>
              <a:ext cx="2088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34DD91B-7CBB-C9E4-ECBE-31DEECC645BB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386442"/>
              <a:ext cx="2700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AFB0FE2-B317-F729-D044-255108A19FC7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485502"/>
              <a:ext cx="1404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0048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9BDF9E9C-2163-B923-11B3-AB965C349204}"/>
              </a:ext>
            </a:extLst>
          </p:cNvPr>
          <p:cNvSpPr/>
          <p:nvPr/>
        </p:nvSpPr>
        <p:spPr>
          <a:xfrm>
            <a:off x="378667" y="0"/>
            <a:ext cx="11436506" cy="6857999"/>
          </a:xfrm>
          <a:prstGeom prst="round2SameRect">
            <a:avLst>
              <a:gd name="adj1" fmla="val 3056"/>
              <a:gd name="adj2" fmla="val 4233"/>
            </a:avLst>
          </a:prstGeom>
          <a:solidFill>
            <a:schemeClr val="bg1"/>
          </a:soli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algn="ctr">
              <a:defRPr/>
            </a:pPr>
            <a:r>
              <a:rPr lang="en-US" altLang="ko-KR" sz="700" kern="0" dirty="0">
                <a:solidFill>
                  <a:srgbClr val="4472C4">
                    <a:lumMod val="50000"/>
                  </a:srgbClr>
                </a:solidFill>
              </a:rPr>
              <a:t>Enjoy your stylish business and campus life with BIZCAM</a:t>
            </a:r>
            <a:endParaRPr lang="ko-KR" altLang="en-US" sz="1050" dirty="0">
              <a:solidFill>
                <a:srgbClr val="4472C4">
                  <a:lumMod val="50000"/>
                </a:srgb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D4759D-FC55-2F92-AEF6-4EFA003CA396}"/>
              </a:ext>
            </a:extLst>
          </p:cNvPr>
          <p:cNvGrpSpPr/>
          <p:nvPr/>
        </p:nvGrpSpPr>
        <p:grpSpPr>
          <a:xfrm>
            <a:off x="376827" y="279762"/>
            <a:ext cx="2700000" cy="205740"/>
            <a:chOff x="376827" y="279762"/>
            <a:chExt cx="2700000" cy="20574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51A6963-1BC3-4BE0-DDF6-E0850278AA56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279762"/>
              <a:ext cx="2088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34DD91B-7CBB-C9E4-ECBE-31DEECC645BB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386442"/>
              <a:ext cx="2700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AFB0FE2-B317-F729-D044-255108A19FC7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485502"/>
              <a:ext cx="1404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827" y="2248716"/>
            <a:ext cx="3048000" cy="2647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025" y="1743891"/>
            <a:ext cx="3048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14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9BDF9E9C-2163-B923-11B3-AB965C349204}"/>
              </a:ext>
            </a:extLst>
          </p:cNvPr>
          <p:cNvSpPr/>
          <p:nvPr/>
        </p:nvSpPr>
        <p:spPr>
          <a:xfrm>
            <a:off x="378667" y="0"/>
            <a:ext cx="11436506" cy="6857999"/>
          </a:xfrm>
          <a:prstGeom prst="round2SameRect">
            <a:avLst>
              <a:gd name="adj1" fmla="val 3056"/>
              <a:gd name="adj2" fmla="val 4233"/>
            </a:avLst>
          </a:prstGeom>
          <a:solidFill>
            <a:schemeClr val="bg1"/>
          </a:soli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algn="ctr">
              <a:defRPr/>
            </a:pPr>
            <a:r>
              <a:rPr lang="en-US" altLang="ko-KR" sz="700" kern="0" dirty="0">
                <a:solidFill>
                  <a:srgbClr val="4472C4">
                    <a:lumMod val="50000"/>
                  </a:srgbClr>
                </a:solidFill>
              </a:rPr>
              <a:t>Enjoy your stylish business and campus life with BIZCAM</a:t>
            </a:r>
            <a:endParaRPr lang="ko-KR" altLang="en-US" sz="1050" dirty="0">
              <a:solidFill>
                <a:srgbClr val="4472C4">
                  <a:lumMod val="50000"/>
                </a:srgb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D4759D-FC55-2F92-AEF6-4EFA003CA396}"/>
              </a:ext>
            </a:extLst>
          </p:cNvPr>
          <p:cNvGrpSpPr/>
          <p:nvPr/>
        </p:nvGrpSpPr>
        <p:grpSpPr>
          <a:xfrm>
            <a:off x="376827" y="279762"/>
            <a:ext cx="2700000" cy="205740"/>
            <a:chOff x="376827" y="279762"/>
            <a:chExt cx="2700000" cy="20574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51A6963-1BC3-4BE0-DDF6-E0850278AA56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279762"/>
              <a:ext cx="2088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34DD91B-7CBB-C9E4-ECBE-31DEECC645BB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386442"/>
              <a:ext cx="2700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AFB0FE2-B317-F729-D044-255108A19FC7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485502"/>
              <a:ext cx="1404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061200" y="3136611"/>
            <a:ext cx="8071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그래서 분리 </a:t>
            </a:r>
            <a:r>
              <a:rPr lang="ko-KR" altLang="en-US" sz="3200" dirty="0" err="1" smtClean="0"/>
              <a:t>수거랑</a:t>
            </a:r>
            <a:r>
              <a:rPr lang="ko-KR" altLang="en-US" sz="3200" dirty="0" smtClean="0"/>
              <a:t> 에너지가 무슨 </a:t>
            </a:r>
            <a:r>
              <a:rPr lang="ko-KR" altLang="en-US" sz="3200" dirty="0" err="1" smtClean="0"/>
              <a:t>상관임</a:t>
            </a:r>
            <a:r>
              <a:rPr lang="en-US" altLang="ko-KR" sz="3200" dirty="0" smtClean="0"/>
              <a:t>?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93958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9BDF9E9C-2163-B923-11B3-AB965C349204}"/>
              </a:ext>
            </a:extLst>
          </p:cNvPr>
          <p:cNvSpPr/>
          <p:nvPr/>
        </p:nvSpPr>
        <p:spPr>
          <a:xfrm>
            <a:off x="378667" y="0"/>
            <a:ext cx="11436506" cy="6857999"/>
          </a:xfrm>
          <a:prstGeom prst="round2SameRect">
            <a:avLst>
              <a:gd name="adj1" fmla="val 3056"/>
              <a:gd name="adj2" fmla="val 4233"/>
            </a:avLst>
          </a:prstGeom>
          <a:solidFill>
            <a:schemeClr val="bg1"/>
          </a:solidFill>
          <a:ln w="82550">
            <a:solidFill>
              <a:schemeClr val="accent1">
                <a:lumMod val="50000"/>
              </a:schemeClr>
            </a:solidFill>
            <a:round/>
          </a:ln>
          <a:effectLst>
            <a:innerShdw dist="165100" dir="5400000">
              <a:schemeClr val="accent1">
                <a:lumMod val="50000"/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44000" rtlCol="0" anchor="t">
            <a:noAutofit/>
          </a:bodyPr>
          <a:lstStyle/>
          <a:p>
            <a:pPr algn="ctr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algn="ctr">
              <a:defRPr/>
            </a:pPr>
            <a:r>
              <a:rPr lang="en-US" altLang="ko-KR" sz="700" kern="0" dirty="0">
                <a:solidFill>
                  <a:srgbClr val="4472C4">
                    <a:lumMod val="50000"/>
                  </a:srgbClr>
                </a:solidFill>
              </a:rPr>
              <a:t>Enjoy your stylish business and campus life with BIZCAM</a:t>
            </a:r>
            <a:endParaRPr lang="ko-KR" altLang="en-US" sz="1050" dirty="0">
              <a:solidFill>
                <a:srgbClr val="4472C4">
                  <a:lumMod val="50000"/>
                </a:srgb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CD4759D-FC55-2F92-AEF6-4EFA003CA396}"/>
              </a:ext>
            </a:extLst>
          </p:cNvPr>
          <p:cNvGrpSpPr/>
          <p:nvPr/>
        </p:nvGrpSpPr>
        <p:grpSpPr>
          <a:xfrm>
            <a:off x="376827" y="279762"/>
            <a:ext cx="2700000" cy="205740"/>
            <a:chOff x="376827" y="279762"/>
            <a:chExt cx="2700000" cy="20574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51A6963-1BC3-4BE0-DDF6-E0850278AA56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279762"/>
              <a:ext cx="2088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34DD91B-7CBB-C9E4-ECBE-31DEECC645BB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386442"/>
              <a:ext cx="2700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AFB0FE2-B317-F729-D044-255108A19FC7}"/>
                </a:ext>
              </a:extLst>
            </p:cNvPr>
            <p:cNvCxnSpPr>
              <a:cxnSpLocks/>
            </p:cNvCxnSpPr>
            <p:nvPr/>
          </p:nvCxnSpPr>
          <p:spPr>
            <a:xfrm>
              <a:off x="376827" y="485502"/>
              <a:ext cx="1404000" cy="0"/>
            </a:xfrm>
            <a:prstGeom prst="line">
              <a:avLst/>
            </a:prstGeom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130" y="2167780"/>
            <a:ext cx="5067739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35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344</Words>
  <Application>Microsoft Office PowerPoint</Application>
  <PresentationFormat>와이드스크린</PresentationFormat>
  <Paragraphs>83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user</cp:lastModifiedBy>
  <cp:revision>7</cp:revision>
  <dcterms:created xsi:type="dcterms:W3CDTF">2023-12-11T06:43:30Z</dcterms:created>
  <dcterms:modified xsi:type="dcterms:W3CDTF">2024-01-23T10:02:45Z</dcterms:modified>
</cp:coreProperties>
</file>