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AA1-91D6-4555-B1D6-64A338DB3D1A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9F5E-32AD-481B-B5F7-191E80D98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93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AA1-91D6-4555-B1D6-64A338DB3D1A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9F5E-32AD-481B-B5F7-191E80D98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92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AA1-91D6-4555-B1D6-64A338DB3D1A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9F5E-32AD-481B-B5F7-191E80D98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3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AA1-91D6-4555-B1D6-64A338DB3D1A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9F5E-32AD-481B-B5F7-191E80D98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65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AA1-91D6-4555-B1D6-64A338DB3D1A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9F5E-32AD-481B-B5F7-191E80D98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27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AA1-91D6-4555-B1D6-64A338DB3D1A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9F5E-32AD-481B-B5F7-191E80D98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82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AA1-91D6-4555-B1D6-64A338DB3D1A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9F5E-32AD-481B-B5F7-191E80D98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85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AA1-91D6-4555-B1D6-64A338DB3D1A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9F5E-32AD-481B-B5F7-191E80D98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11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AA1-91D6-4555-B1D6-64A338DB3D1A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9F5E-32AD-481B-B5F7-191E80D98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60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AA1-91D6-4555-B1D6-64A338DB3D1A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9F5E-32AD-481B-B5F7-191E80D98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74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AA1-91D6-4555-B1D6-64A338DB3D1A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9F5E-32AD-481B-B5F7-191E80D98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32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27AA1-91D6-4555-B1D6-64A338DB3D1A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89F5E-32AD-481B-B5F7-191E80D98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43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45786"/>
              </p:ext>
            </p:extLst>
          </p:nvPr>
        </p:nvGraphicFramePr>
        <p:xfrm>
          <a:off x="3137875" y="2884331"/>
          <a:ext cx="2260601" cy="7416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2260601">
                  <a:extLst>
                    <a:ext uri="{9D8B030D-6E8A-4147-A177-3AD203B41FA5}">
                      <a16:colId xmlns:a16="http://schemas.microsoft.com/office/drawing/2014/main" val="4136559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모델 </a:t>
                      </a:r>
                      <a:r>
                        <a:rPr lang="ko-KR" altLang="en-US" dirty="0" err="1" smtClean="0"/>
                        <a:t>재학습</a:t>
                      </a:r>
                      <a:r>
                        <a:rPr lang="ko-KR" altLang="en-US" dirty="0" smtClean="0"/>
                        <a:t> 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02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재학습</a:t>
                      </a:r>
                      <a:r>
                        <a:rPr lang="ko-KR" altLang="en-US" dirty="0" smtClean="0"/>
                        <a:t> 진행도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641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782802"/>
              </p:ext>
            </p:extLst>
          </p:nvPr>
        </p:nvGraphicFramePr>
        <p:xfrm>
          <a:off x="6844322" y="2884331"/>
          <a:ext cx="2194170" cy="111252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2194170">
                  <a:extLst>
                    <a:ext uri="{9D8B030D-6E8A-4147-A177-3AD203B41FA5}">
                      <a16:colId xmlns:a16="http://schemas.microsoft.com/office/drawing/2014/main" val="4136559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결과값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02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파일명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64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분류 결과값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043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21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960876"/>
              </p:ext>
            </p:extLst>
          </p:nvPr>
        </p:nvGraphicFramePr>
        <p:xfrm>
          <a:off x="2514601" y="2884331"/>
          <a:ext cx="2883876" cy="7416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2883876">
                  <a:extLst>
                    <a:ext uri="{9D8B030D-6E8A-4147-A177-3AD203B41FA5}">
                      <a16:colId xmlns:a16="http://schemas.microsoft.com/office/drawing/2014/main" val="4136559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add_learning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02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progress : 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641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218823"/>
              </p:ext>
            </p:extLst>
          </p:nvPr>
        </p:nvGraphicFramePr>
        <p:xfrm>
          <a:off x="6844321" y="2698911"/>
          <a:ext cx="2844801" cy="111252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2844801">
                  <a:extLst>
                    <a:ext uri="{9D8B030D-6E8A-4147-A177-3AD203B41FA5}">
                      <a16:colId xmlns:a16="http://schemas.microsoft.com/office/drawing/2014/main" val="4136559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result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02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file_name</a:t>
                      </a:r>
                      <a:r>
                        <a:rPr lang="en-US" altLang="ko-KR" dirty="0" smtClean="0"/>
                        <a:t> : VARCHAR (PK)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64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classification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043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099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TaeHwan Lim</dc:creator>
  <cp:lastModifiedBy>TaeHwan Lim</cp:lastModifiedBy>
  <cp:revision>4</cp:revision>
  <dcterms:created xsi:type="dcterms:W3CDTF">2024-02-28T17:59:36Z</dcterms:created>
  <dcterms:modified xsi:type="dcterms:W3CDTF">2024-02-28T18:16:25Z</dcterms:modified>
</cp:coreProperties>
</file>