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8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7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4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7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3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4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F553-F86A-46C8-85D9-6565E864B8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개발 범위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2016 2DGP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01944"/>
              </p:ext>
            </p:extLst>
          </p:nvPr>
        </p:nvGraphicFramePr>
        <p:xfrm>
          <a:off x="746624" y="204464"/>
          <a:ext cx="10698751" cy="540864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70950">
                  <a:extLst>
                    <a:ext uri="{9D8B030D-6E8A-4147-A177-3AD203B41FA5}">
                      <a16:colId xmlns:a16="http://schemas.microsoft.com/office/drawing/2014/main" val="3047431672"/>
                    </a:ext>
                  </a:extLst>
                </a:gridCol>
                <a:gridCol w="4380057">
                  <a:extLst>
                    <a:ext uri="{9D8B030D-6E8A-4147-A177-3AD203B41FA5}">
                      <a16:colId xmlns:a16="http://schemas.microsoft.com/office/drawing/2014/main" val="3567678121"/>
                    </a:ext>
                  </a:extLst>
                </a:gridCol>
                <a:gridCol w="3683565">
                  <a:extLst>
                    <a:ext uri="{9D8B030D-6E8A-4147-A177-3AD203B41FA5}">
                      <a16:colId xmlns:a16="http://schemas.microsoft.com/office/drawing/2014/main" val="2674302440"/>
                    </a:ext>
                  </a:extLst>
                </a:gridCol>
                <a:gridCol w="964179">
                  <a:extLst>
                    <a:ext uri="{9D8B030D-6E8A-4147-A177-3AD203B41FA5}">
                      <a16:colId xmlns:a16="http://schemas.microsoft.com/office/drawing/2014/main" val="294126978"/>
                    </a:ext>
                  </a:extLst>
                </a:gridCol>
              </a:tblGrid>
              <a:tr h="42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1820604945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구조물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2~4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종의 타워 구현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구조물 설치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판매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업그레이드 기능</a:t>
                      </a: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종 타워 구현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구조물 설치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판매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업그레이드 모두 구현 완료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적 하나만을 공격하도록 하는 기능 추가 구현 </a:t>
                      </a: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120%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3110129983"/>
                  </a:ext>
                </a:extLst>
              </a:tr>
              <a:tr h="740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적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종 이상의 적 구현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스탯과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처치시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 얻는 금액 설정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특수한 능력을 가진 적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은신 등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종의 적 구현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체력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드랍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크레딧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스텔스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 등 속성 구현 완료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보스형 적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미구현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75%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657228830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기본 맵 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개 제작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추가적인 맵 구현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적의 이동경로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배치 가능 지점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생성 소멸 위치 등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기본 맵 구현 완료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적 이동 경로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baseline="0" dirty="0" err="1">
                          <a:solidFill>
                            <a:schemeClr val="bg1"/>
                          </a:solidFill>
                        </a:rPr>
                        <a:t>포탑들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 간의 충돌 등 구현 완료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1261326861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스테이지 진행에 따라 점점 강해지는 적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적의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스탯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 증가 수치 설정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이동속도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체력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방어력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계획 수정함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적의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스탯이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 아닌 수와 종류를 늘리는 방향</a:t>
                      </a: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75%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3576943046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게임 일시정지 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속도조절 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음악 설정 등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일시정지 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속도조절 구현 완료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음악 사운드 설정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옵션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미구현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75%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1066491925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스테이지 시작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알림음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적 사망 사운드 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배경음악 등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사운드 구현 완료</a:t>
                      </a: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2172385134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99556" marR="99556" marT="49778" marB="497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적 이동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및 사망 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300" baseline="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 투사체 애니메이션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baseline="0" dirty="0" err="1">
                          <a:solidFill>
                            <a:schemeClr val="bg1"/>
                          </a:solidFill>
                        </a:rPr>
                        <a:t>그외</a:t>
                      </a:r>
                      <a:r>
                        <a:rPr lang="ko-KR" altLang="en-US" sz="1300" baseline="0" dirty="0">
                          <a:solidFill>
                            <a:schemeClr val="bg1"/>
                          </a:solidFill>
                        </a:rPr>
                        <a:t> 게임에 사용될 여러 효과들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 공격 애니메이션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미구현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적 사망 애니메이션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</a:rPr>
                        <a:t>미구현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3421648284"/>
                  </a:ext>
                </a:extLst>
              </a:tr>
              <a:tr h="59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결론</a:t>
                      </a:r>
                    </a:p>
                  </a:txBody>
                  <a:tcPr marL="99556" marR="99556" marT="49778" marB="49778"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게임의 핵심 부분은 계획 수준 이상으로 모두 구현해 플레이에 문제를 주지는 않지만</a:t>
                      </a: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보스형 적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볼륨 조절 기능 등과 같은 부가적인 요소들이 미흡함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3988" marR="93988" marT="46994" marB="46994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85%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9556" marR="99556" marT="49778" marB="49778" anchor="ctr"/>
                </a:tc>
                <a:extLst>
                  <a:ext uri="{0D108BD9-81ED-4DB2-BD59-A6C34878D82A}">
                    <a16:rowId xmlns:a16="http://schemas.microsoft.com/office/drawing/2014/main" val="111740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210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243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Rix미니버스 R</vt:lpstr>
      <vt:lpstr>맑은 고딕</vt:lpstr>
      <vt:lpstr>휴먼모음T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LeeTaeHoon</dc:creator>
  <cp:lastModifiedBy>LeeTaeHoon</cp:lastModifiedBy>
  <cp:revision>4</cp:revision>
  <dcterms:created xsi:type="dcterms:W3CDTF">2016-12-22T10:25:03Z</dcterms:created>
  <dcterms:modified xsi:type="dcterms:W3CDTF">2016-12-22T10:53:00Z</dcterms:modified>
</cp:coreProperties>
</file>