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2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8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6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8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5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1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1923" y="1637038"/>
            <a:ext cx="6588154" cy="184894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  <a:t>2D GAME</a:t>
            </a:r>
            <a:b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</a:br>
            <a: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  <a:t>PROGRAMMING</a:t>
            </a:r>
            <a:endParaRPr lang="ko-KR" altLang="en-US" dirty="0">
              <a:solidFill>
                <a:srgbClr val="FFC000"/>
              </a:solidFill>
              <a:latin typeface="Blade Runner Movie Font" panose="020B070302020209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4197" y="2158218"/>
            <a:ext cx="3159617" cy="403292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2015180033</a:t>
            </a:r>
            <a:r>
              <a:rPr lang="ko-KR" altLang="en-US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 이태훈</a:t>
            </a:r>
            <a:endParaRPr lang="en-US" altLang="ko-KR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91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게임 컨셉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F9D9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lang="ko-KR" altLang="en-US" dirty="0">
                <a:solidFill>
                  <a:srgbClr val="7F9D9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F9D9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1/4</a:t>
            </a:r>
            <a:endParaRPr lang="ko-KR" altLang="en-US" dirty="0">
              <a:solidFill>
                <a:srgbClr val="7F9D9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47" y="1829860"/>
            <a:ext cx="4904705" cy="27588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90" y="1277641"/>
            <a:ext cx="2340331" cy="1730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299534">
            <a:off x="1590446" y="1688853"/>
            <a:ext cx="4795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</a:rPr>
              <a:t>건설하고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</a:rPr>
              <a:t>파괴하고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</a:rPr>
              <a:t>승리하라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81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개발 범위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PAGE 2/4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F9D93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8089"/>
              </p:ext>
            </p:extLst>
          </p:nvPr>
        </p:nvGraphicFramePr>
        <p:xfrm>
          <a:off x="1182709" y="798457"/>
          <a:ext cx="9826582" cy="40182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4733">
                  <a:extLst>
                    <a:ext uri="{9D8B030D-6E8A-4147-A177-3AD203B41FA5}">
                      <a16:colId xmlns:a16="http://schemas.microsoft.com/office/drawing/2014/main" val="3047431672"/>
                    </a:ext>
                  </a:extLst>
                </a:gridCol>
                <a:gridCol w="8291849">
                  <a:extLst>
                    <a:ext uri="{9D8B030D-6E8A-4147-A177-3AD203B41FA5}">
                      <a16:colId xmlns:a16="http://schemas.microsoft.com/office/drawing/2014/main" val="3567678121"/>
                    </a:ext>
                  </a:extLst>
                </a:gridCol>
              </a:tblGrid>
              <a:tr h="335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04945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구조물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2~4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종의 타워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29983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 이상의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28830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가능할 시 추가로 맵 제작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26861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스테이지 진행에 따라 점점 강해지는 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43046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게임 일시정지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속도조절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음악 설정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91925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스테이지 시작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알림음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적 사망 사운드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배경음악 등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5134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 이동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및 사망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baseline="0" dirty="0" err="1">
                          <a:solidFill>
                            <a:schemeClr val="bg1"/>
                          </a:solidFill>
                        </a:rPr>
                        <a:t>포탑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투사체 애니메이션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4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2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개발 상황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PAGE 3/4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F9D93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93621"/>
              </p:ext>
            </p:extLst>
          </p:nvPr>
        </p:nvGraphicFramePr>
        <p:xfrm>
          <a:off x="1182709" y="830541"/>
          <a:ext cx="9826583" cy="40875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4733">
                  <a:extLst>
                    <a:ext uri="{9D8B030D-6E8A-4147-A177-3AD203B41FA5}">
                      <a16:colId xmlns:a16="http://schemas.microsoft.com/office/drawing/2014/main" val="3047431672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val="3567678121"/>
                    </a:ext>
                  </a:extLst>
                </a:gridCol>
                <a:gridCol w="7454723">
                  <a:extLst>
                    <a:ext uri="{9D8B030D-6E8A-4147-A177-3AD203B41FA5}">
                      <a16:colId xmlns:a16="http://schemas.microsoft.com/office/drawing/2014/main" val="3402429489"/>
                    </a:ext>
                  </a:extLst>
                </a:gridCol>
              </a:tblGrid>
              <a:tr h="284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04945"/>
                  </a:ext>
                </a:extLst>
              </a:tr>
              <a:tr h="2990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1-5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리소스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구조물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29983"/>
                  </a:ext>
                </a:extLst>
              </a:tr>
              <a:tr h="299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리소스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(?) 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(O) 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(?) 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구조물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06696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게임 이미지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추가로 수집 및 제작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적 웨이브 생성 부분 제작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28830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구조물 설치 가능 영역 설정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타워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26861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타워 공격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알고리즘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적 피격판정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파괴 등 게임 플레이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43046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타워 업그레이드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특수한 적 등 추가적인 게임 기능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91925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최종점검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추가기능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릴리즈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en-US" altLang="ko-KR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GITHUB </a:t>
            </a:r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통계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PAGE 4/4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F9D93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028" y="1855979"/>
            <a:ext cx="6588154" cy="184894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  <a:t>THE END</a:t>
            </a:r>
            <a:endParaRPr lang="ko-KR" altLang="en-US" dirty="0">
              <a:solidFill>
                <a:srgbClr val="FFC000"/>
              </a:solidFill>
              <a:latin typeface="Blade Runner Movie Font" panose="020B070302020209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647941"/>
            <a:ext cx="3159617" cy="403292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감사합니다</a:t>
            </a:r>
            <a:r>
              <a:rPr lang="en-US" altLang="ko-KR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342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179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Rix미니버스 R</vt:lpstr>
      <vt:lpstr>맑은 고딕</vt:lpstr>
      <vt:lpstr>휴먼모음T</vt:lpstr>
      <vt:lpstr>Arial</vt:lpstr>
      <vt:lpstr>Blade Runner Movie Font</vt:lpstr>
      <vt:lpstr>Office 테마</vt:lpstr>
      <vt:lpstr>2D GAME PROGRAMMING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LeeTaeHoon</dc:creator>
  <cp:lastModifiedBy>LeeTaeHoon</cp:lastModifiedBy>
  <cp:revision>8</cp:revision>
  <dcterms:created xsi:type="dcterms:W3CDTF">2016-10-20T13:04:13Z</dcterms:created>
  <dcterms:modified xsi:type="dcterms:W3CDTF">2016-10-20T14:07:35Z</dcterms:modified>
</cp:coreProperties>
</file>