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2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8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6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8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5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F553-F86A-46C8-85D9-6565E864B83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8497-8279-4543-97A4-474E1AC90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1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1923" y="1637038"/>
            <a:ext cx="6588154" cy="184894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  <a:t>2D GAME</a:t>
            </a:r>
            <a:b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</a:br>
            <a: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  <a:t>PROGRAMMING</a:t>
            </a:r>
            <a:endParaRPr lang="ko-KR" altLang="en-US" dirty="0">
              <a:solidFill>
                <a:srgbClr val="FFC000"/>
              </a:solidFill>
              <a:latin typeface="Blade Runner Movie Font" panose="020B070302020209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4197" y="2158218"/>
            <a:ext cx="3159617" cy="403292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2015180033</a:t>
            </a:r>
            <a:r>
              <a:rPr lang="ko-KR" altLang="en-US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 이태훈</a:t>
            </a:r>
            <a:endParaRPr lang="en-US" altLang="ko-KR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91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게임 컨셉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lang="ko-KR" altLang="en-US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F9D9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1/4</a:t>
            </a:r>
            <a:endParaRPr lang="ko-KR" altLang="en-US" dirty="0">
              <a:solidFill>
                <a:srgbClr val="7F9D9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47" y="1829860"/>
            <a:ext cx="4904705" cy="27588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90" y="1277641"/>
            <a:ext cx="2340331" cy="1730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299534">
            <a:off x="1590446" y="1688853"/>
            <a:ext cx="4795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건설하고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파괴하고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r>
              <a:rPr lang="ko-KR" altLang="en-US" sz="3600" b="1" dirty="0">
                <a:solidFill>
                  <a:schemeClr val="bg1">
                    <a:lumMod val="85000"/>
                  </a:schemeClr>
                </a:solidFill>
              </a:rPr>
              <a:t>승리하라</a:t>
            </a:r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81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개발 범위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PAGE 2/4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14295"/>
              </p:ext>
            </p:extLst>
          </p:nvPr>
        </p:nvGraphicFramePr>
        <p:xfrm>
          <a:off x="1182709" y="798457"/>
          <a:ext cx="9826582" cy="40182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4733">
                  <a:extLst>
                    <a:ext uri="{9D8B030D-6E8A-4147-A177-3AD203B41FA5}">
                      <a16:colId xmlns:a16="http://schemas.microsoft.com/office/drawing/2014/main" val="3047431672"/>
                    </a:ext>
                  </a:extLst>
                </a:gridCol>
                <a:gridCol w="8291849">
                  <a:extLst>
                    <a:ext uri="{9D8B030D-6E8A-4147-A177-3AD203B41FA5}">
                      <a16:colId xmlns:a16="http://schemas.microsoft.com/office/drawing/2014/main" val="3567678121"/>
                    </a:ext>
                  </a:extLst>
                </a:gridCol>
              </a:tblGrid>
              <a:tr h="335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04945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구조물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2~4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종의 타워 구현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구조물 설치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판매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업그레이드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29983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종 이상의 적 구현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스탯과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처치시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얻는 금액 설정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특수한 능력을 가진 적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은신 등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28830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기본 맵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개 제작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추가적인 맵 구현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적의 이동경로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배치 가능 지점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생성 소멸 위치 등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26861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스테이지 진행에 따라 점점 강해지는 적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적의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스탯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증가 수치 설정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이동속도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방어력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3046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게임 일시정지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속도조절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음악 설정 등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91925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스테이지 시작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알림음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적 사망 사운드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배경음악 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5134"/>
                  </a:ext>
                </a:extLst>
              </a:tr>
              <a:tr h="521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적 이동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및 사망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baseline="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투사체 애니메이션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aseline="0" dirty="0" err="1">
                          <a:solidFill>
                            <a:schemeClr val="bg1"/>
                          </a:solidFill>
                        </a:rPr>
                        <a:t>그외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게임에 사용될 여러 효과들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4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92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개발 상황</a:t>
            </a:r>
            <a:endParaRPr lang="en-US" altLang="ko-KR" sz="4400" dirty="0">
              <a:solidFill>
                <a:srgbClr val="FFC000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PAGE 3/4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93621"/>
              </p:ext>
            </p:extLst>
          </p:nvPr>
        </p:nvGraphicFramePr>
        <p:xfrm>
          <a:off x="1182709" y="830541"/>
          <a:ext cx="9826583" cy="40875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34733">
                  <a:extLst>
                    <a:ext uri="{9D8B030D-6E8A-4147-A177-3AD203B41FA5}">
                      <a16:colId xmlns:a16="http://schemas.microsoft.com/office/drawing/2014/main" val="3047431672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3567678121"/>
                    </a:ext>
                  </a:extLst>
                </a:gridCol>
                <a:gridCol w="7454723">
                  <a:extLst>
                    <a:ext uri="{9D8B030D-6E8A-4147-A177-3AD203B41FA5}">
                      <a16:colId xmlns:a16="http://schemas.microsoft.com/office/drawing/2014/main" val="3402429489"/>
                    </a:ext>
                  </a:extLst>
                </a:gridCol>
              </a:tblGrid>
              <a:tr h="284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04945"/>
                  </a:ext>
                </a:extLst>
              </a:tr>
              <a:tr h="2990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1-5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구현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구조물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29983"/>
                  </a:ext>
                </a:extLst>
              </a:tr>
              <a:tr h="299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(?) 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(O) 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(?) 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구조물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06696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게임 이미지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추가로 수집 및 제작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적 웨이브 생성 부분 제작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28830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구조물 설치 가능 영역 설정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타워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26861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타워 공격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알고리즘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적 피격판정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파괴 등 게임 플레이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3046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타워 업그레이드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특수한 적 등 추가적인 게임 기능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91925"/>
                  </a:ext>
                </a:extLst>
              </a:tr>
              <a:tr h="598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최종점검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추가기능 구현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릴리즈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0" y="5615189"/>
            <a:ext cx="12192000" cy="1242811"/>
          </a:xfrm>
        </p:spPr>
        <p:txBody>
          <a:bodyPr>
            <a:normAutofit/>
          </a:bodyPr>
          <a:lstStyle/>
          <a:p>
            <a:endParaRPr lang="en-US" altLang="ko-KR" sz="1000" dirty="0">
              <a:solidFill>
                <a:srgbClr val="7F9D93"/>
              </a:solidFill>
              <a:latin typeface="Rix미니버스 R" panose="02000503000000000000" pitchFamily="2" charset="-127"/>
              <a:ea typeface="Rix미니버스 R" panose="02000503000000000000" pitchFamily="2" charset="-127"/>
            </a:endParaRPr>
          </a:p>
          <a:p>
            <a:r>
              <a:rPr lang="en-US" altLang="ko-KR" sz="4400" dirty="0">
                <a:solidFill>
                  <a:srgbClr val="FFC000"/>
                </a:solidFill>
                <a:latin typeface="Blade Runner Movie Font" panose="020B0703020202090204" pitchFamily="34" charset="0"/>
                <a:ea typeface="Rix미니버스 R" panose="02000503000000000000" pitchFamily="2" charset="-127"/>
              </a:rPr>
              <a:t>GitHub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2015180033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이태훈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0011" y="649074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7F9D93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PAGE 4/4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7F9D93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5" t="24720" r="383" b="7688"/>
          <a:stretch/>
        </p:blipFill>
        <p:spPr>
          <a:xfrm>
            <a:off x="2454286" y="694420"/>
            <a:ext cx="7283428" cy="42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028" y="1855979"/>
            <a:ext cx="6588154" cy="184894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C000"/>
                </a:solidFill>
                <a:latin typeface="Blade Runner Movie Font" panose="020B0703020202090204" pitchFamily="34" charset="0"/>
              </a:rPr>
              <a:t>THE END</a:t>
            </a:r>
            <a:endParaRPr lang="ko-KR" altLang="en-US" dirty="0">
              <a:solidFill>
                <a:srgbClr val="FFC000"/>
              </a:solidFill>
              <a:latin typeface="Blade Runner Movie Font" panose="020B070302020209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647941"/>
            <a:ext cx="3159617" cy="40329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감사합니다</a:t>
            </a:r>
            <a:r>
              <a:rPr lang="en-US" altLang="ko-KR" dirty="0">
                <a:solidFill>
                  <a:srgbClr val="FFC000"/>
                </a:solidFill>
                <a:latin typeface="Rix미니버스 R" panose="02000503000000000000" pitchFamily="2" charset="-127"/>
                <a:ea typeface="Rix미니버스 R" panose="02000503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342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228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Rix미니버스 R</vt:lpstr>
      <vt:lpstr>맑은 고딕</vt:lpstr>
      <vt:lpstr>휴먼모음T</vt:lpstr>
      <vt:lpstr>Arial</vt:lpstr>
      <vt:lpstr>Blade Runner Movie Font</vt:lpstr>
      <vt:lpstr>Office 테마</vt:lpstr>
      <vt:lpstr>2D GAME PROGRAMMING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LeeTaeHoon</dc:creator>
  <cp:lastModifiedBy>LeeTaeHoon</cp:lastModifiedBy>
  <cp:revision>12</cp:revision>
  <dcterms:created xsi:type="dcterms:W3CDTF">2016-10-20T13:04:13Z</dcterms:created>
  <dcterms:modified xsi:type="dcterms:W3CDTF">2016-10-20T14:46:52Z</dcterms:modified>
</cp:coreProperties>
</file>