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308" r:id="rId2"/>
    <p:sldId id="307" r:id="rId3"/>
    <p:sldId id="309" r:id="rId4"/>
    <p:sldId id="259" r:id="rId5"/>
    <p:sldId id="260" r:id="rId6"/>
    <p:sldId id="295" r:id="rId7"/>
    <p:sldId id="261" r:id="rId8"/>
    <p:sldId id="296" r:id="rId9"/>
    <p:sldId id="297" r:id="rId10"/>
    <p:sldId id="263" r:id="rId11"/>
    <p:sldId id="311" r:id="rId12"/>
    <p:sldId id="310" r:id="rId13"/>
    <p:sldId id="265" r:id="rId14"/>
    <p:sldId id="299" r:id="rId15"/>
    <p:sldId id="300" r:id="rId16"/>
    <p:sldId id="30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Helvetica Neue" panose="02000403000000020004" pitchFamily="2" charset="0"/>
      <p:regular r:id="rId27"/>
      <p:bold r:id="rId28"/>
      <p:italic r:id="rId29"/>
      <p:boldItalic r:id="rId30"/>
    </p:embeddedFont>
    <p:embeddedFont>
      <p:font typeface="MS PGothic" panose="020B0600070205080204" pitchFamily="34" charset="-128"/>
      <p:regular r:id="rId31"/>
    </p:embeddedFont>
    <p:embeddedFont>
      <p:font typeface="Muli" panose="02000503040000020004" pitchFamily="2" charset="0"/>
      <p:regular r:id="rId32"/>
      <p:bold r:id="rId33"/>
      <p:italic r:id="rId34"/>
      <p:boldItalic r:id="rId35"/>
    </p:embeddedFont>
    <p:embeddedFont>
      <p:font typeface="Nixie One" panose="02000503080000020004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ADC"/>
    <a:srgbClr val="2F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A0A673-87EF-4D92-97AA-9F7E6F643D60}">
  <a:tblStyle styleId="{B2A0A673-87EF-4D92-97AA-9F7E6F643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D03E51-1D55-4C1E-84E8-27F0B2693C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5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64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3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60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6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7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37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5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1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201571" y="803347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  <a:t>Chatbox</a:t>
            </a:r>
            <a:br>
              <a:rPr 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400" b="1">
                <a:latin typeface="MS PGothic" panose="020B0600070205080204" pitchFamily="34" charset="-128"/>
                <a:ea typeface="MS PGothic" panose="020B0600070205080204" pitchFamily="34" charset="-128"/>
              </a:rPr>
              <a:t>Ứng dụng cho phép gửi nhận message, hình ảnh và dữ liệu khác</a:t>
            </a:r>
            <a:endParaRPr sz="2400">
              <a:latin typeface="Nixie One" panose="020B0604020202020204" charset="0"/>
            </a:endParaRPr>
          </a:p>
        </p:txBody>
      </p:sp>
      <p:sp>
        <p:nvSpPr>
          <p:cNvPr id="4" name="Google Shape;788;p44">
            <a:extLst>
              <a:ext uri="{FF2B5EF4-FFF2-40B4-BE49-F238E27FC236}">
                <a16:creationId xmlns:a16="http://schemas.microsoft.com/office/drawing/2014/main" id="{DF6183C4-2E5F-462C-AC57-45054D32C2B4}"/>
              </a:ext>
            </a:extLst>
          </p:cNvPr>
          <p:cNvSpPr txBox="1">
            <a:spLocks/>
          </p:cNvSpPr>
          <p:nvPr/>
        </p:nvSpPr>
        <p:spPr>
          <a:xfrm>
            <a:off x="2201571" y="3087150"/>
            <a:ext cx="1632006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2000">
                <a:latin typeface="Muli" panose="02000503040000020004" pitchFamily="2" charset="0"/>
              </a:rPr>
              <a:t>Thành viên</a:t>
            </a:r>
          </a:p>
        </p:txBody>
      </p:sp>
      <p:sp>
        <p:nvSpPr>
          <p:cNvPr id="7" name="Google Shape;793;p44">
            <a:extLst>
              <a:ext uri="{FF2B5EF4-FFF2-40B4-BE49-F238E27FC236}">
                <a16:creationId xmlns:a16="http://schemas.microsoft.com/office/drawing/2014/main" id="{386DAE9D-FF3C-48F8-82A8-755FC734311B}"/>
              </a:ext>
            </a:extLst>
          </p:cNvPr>
          <p:cNvSpPr txBox="1"/>
          <p:nvPr/>
        </p:nvSpPr>
        <p:spPr>
          <a:xfrm>
            <a:off x="4691361" y="3218359"/>
            <a:ext cx="2335069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Đặng Tuấn Linh - </a:t>
            </a:r>
            <a:r>
              <a:rPr lang="en-US" sz="1200" b="1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Lớp CNTT2</a:t>
            </a:r>
            <a:endParaRPr sz="1200" b="1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Google Shape;793;p44">
            <a:extLst>
              <a:ext uri="{FF2B5EF4-FFF2-40B4-BE49-F238E27FC236}">
                <a16:creationId xmlns:a16="http://schemas.microsoft.com/office/drawing/2014/main" id="{F8201A65-C667-49A6-A587-4CAF550AF428}"/>
              </a:ext>
            </a:extLst>
          </p:cNvPr>
          <p:cNvSpPr txBox="1"/>
          <p:nvPr/>
        </p:nvSpPr>
        <p:spPr>
          <a:xfrm>
            <a:off x="4691362" y="3553459"/>
            <a:ext cx="2335068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Lê Thế Cường - </a:t>
            </a:r>
            <a:r>
              <a:rPr lang="en-US" sz="1200" b="1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Lớp CNTT2</a:t>
            </a:r>
            <a:endParaRPr sz="1200" b="1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EA3E0-3C92-45CC-9656-E420B5AE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2" y="327647"/>
            <a:ext cx="1057966" cy="105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2FC16-F32F-4D21-B957-EC9CAB9523CB}"/>
              </a:ext>
            </a:extLst>
          </p:cNvPr>
          <p:cNvSpPr txBox="1"/>
          <p:nvPr/>
        </p:nvSpPr>
        <p:spPr>
          <a:xfrm>
            <a:off x="2201571" y="2400270"/>
            <a:ext cx="2370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27CADC"/>
                </a:solidFill>
                <a:latin typeface="Muli" panose="02000503040000020004" pitchFamily="2" charset="0"/>
              </a:rPr>
              <a:t>Người hướng dẫn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096B9-C816-460F-ACE8-917E69A3FA28}"/>
              </a:ext>
            </a:extLst>
          </p:cNvPr>
          <p:cNvSpPr txBox="1"/>
          <p:nvPr/>
        </p:nvSpPr>
        <p:spPr>
          <a:xfrm>
            <a:off x="4572000" y="2454969"/>
            <a:ext cx="3151942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TS Hà Chí Trung</a:t>
            </a:r>
            <a:endParaRPr lang="vi-VN"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Bộ môn Khoa học máy tính - Khoa CNTT</a:t>
            </a:r>
            <a:endParaRPr lang="vi-VN" sz="1200" b="1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68326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967712" y="680863"/>
            <a:ext cx="533706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7CADC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Cấu trúc của một rasa chatbot ?</a:t>
            </a:r>
            <a:endParaRPr sz="2400">
              <a:solidFill>
                <a:srgbClr val="27CADC"/>
              </a:solidFill>
              <a:latin typeface="Muli" panose="02000503040000020004" pitchFamily="2" charset="0"/>
              <a:ea typeface="MS PGothic" panose="020B0600070205080204" pitchFamily="34" charset="-128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C12D-FE2C-4FD2-B33F-7314A7A0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287" y="1460537"/>
            <a:ext cx="6296875" cy="3002100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tx1"/>
                </a:solidFill>
                <a:effectLst/>
                <a:latin typeface="+mj-lt"/>
              </a:rPr>
              <a:t>__init__.py ⇒ một tệp trống giúp python tìm thấy hành động của bạn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j-lt"/>
              </a:rPr>
              <a:t>a</a:t>
            </a:r>
            <a:r>
              <a:rPr lang="vi-VN" b="0" i="0">
                <a:solidFill>
                  <a:schemeClr val="tx1"/>
                </a:solidFill>
                <a:effectLst/>
                <a:latin typeface="+mj-lt"/>
              </a:rPr>
              <a:t>ctions.py ⇒ mã cho các hành động tùy chỉnh của bạn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config.yml  ⇒ cấu hình NLU và các mô hình Core </a:t>
            </a:r>
            <a:r>
              <a:rPr lang="vi-VN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củabạn</a:t>
            </a:r>
            <a:endParaRPr lang="vi-VN" b="0" i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tx1"/>
                </a:solidFill>
                <a:effectLst/>
                <a:latin typeface="+mj-lt"/>
              </a:rPr>
              <a:t>Credentials.yml ⇒ chi tiết để kết nối với các dịch vụ khác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data / nlu.md  ⇒ dữ liệu đào tạo NLU của bạn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data / stor</a:t>
            </a:r>
            <a:r>
              <a:rPr lang="en-US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ies</a:t>
            </a:r>
            <a:r>
              <a:rPr lang="vi-VN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.md  ⇒ câu chuyện của bạn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j-lt"/>
              </a:rPr>
              <a:t>domain.yml  ⇒ miền của trợ lý của bạn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j-lt"/>
              </a:rPr>
              <a:t>e</a:t>
            </a:r>
            <a:r>
              <a:rPr lang="vi-VN" b="0" i="0">
                <a:solidFill>
                  <a:schemeClr val="tx1"/>
                </a:solidFill>
                <a:effectLst/>
                <a:latin typeface="+mj-lt"/>
              </a:rPr>
              <a:t>ndpoints.yml ⇒ chi tiết để kết nối với các kênh như fb messenger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tx1"/>
                </a:solidFill>
                <a:effectLst/>
                <a:latin typeface="+mj-lt"/>
              </a:rPr>
              <a:t>mô hình / .tar.gz ⇒ mô hình ban đầu của bạn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C30016-1F6D-4A31-A2C4-1132BDF8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92252" y="1128534"/>
            <a:ext cx="3085328" cy="3362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90C34-42F0-411C-94F8-E37BCE25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50016" y="1128534"/>
            <a:ext cx="2907868" cy="3362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984D4-A59F-482C-BB6D-EF143D4C6A38}"/>
              </a:ext>
            </a:extLst>
          </p:cNvPr>
          <p:cNvSpPr txBox="1"/>
          <p:nvPr/>
        </p:nvSpPr>
        <p:spPr>
          <a:xfrm>
            <a:off x="2959299" y="4656698"/>
            <a:ext cx="12197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nlu.md</a:t>
            </a:r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3F562-60E4-455E-BC51-E34FCA52C62A}"/>
              </a:ext>
            </a:extLst>
          </p:cNvPr>
          <p:cNvSpPr txBox="1"/>
          <p:nvPr/>
        </p:nvSpPr>
        <p:spPr>
          <a:xfrm>
            <a:off x="6431161" y="4656698"/>
            <a:ext cx="1391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</a:rPr>
              <a:t>stories.md</a:t>
            </a:r>
          </a:p>
        </p:txBody>
      </p:sp>
    </p:spTree>
    <p:extLst>
      <p:ext uri="{BB962C8B-B14F-4D97-AF65-F5344CB8AC3E}">
        <p14:creationId xmlns:p14="http://schemas.microsoft.com/office/powerpoint/2010/main" val="145312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C30016-1F6D-4A31-A2C4-1132BDF8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52" y="1052912"/>
            <a:ext cx="3085328" cy="3513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90C34-42F0-411C-94F8-E37BCE25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59" y="1052912"/>
            <a:ext cx="3038666" cy="35136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65E515-5601-40B5-A98A-CAFE115BA0DF}"/>
              </a:ext>
            </a:extLst>
          </p:cNvPr>
          <p:cNvSpPr txBox="1"/>
          <p:nvPr/>
        </p:nvSpPr>
        <p:spPr>
          <a:xfrm>
            <a:off x="2628900" y="4631636"/>
            <a:ext cx="1414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d</a:t>
            </a:r>
            <a:r>
              <a:rPr lang="en-US" sz="14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omain.yml</a:t>
            </a:r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044D6-EA45-490C-9BEB-7099BF43A139}"/>
              </a:ext>
            </a:extLst>
          </p:cNvPr>
          <p:cNvSpPr txBox="1"/>
          <p:nvPr/>
        </p:nvSpPr>
        <p:spPr>
          <a:xfrm>
            <a:off x="6459736" y="4631636"/>
            <a:ext cx="12197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config</a:t>
            </a:r>
            <a:r>
              <a:rPr lang="en-US" sz="14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.yml</a:t>
            </a:r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2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99;p18">
            <a:extLst>
              <a:ext uri="{FF2B5EF4-FFF2-40B4-BE49-F238E27FC236}">
                <a16:creationId xmlns:a16="http://schemas.microsoft.com/office/drawing/2014/main" id="{602D72D6-67B1-4CD6-BB3B-1105A6495C3B}"/>
              </a:ext>
            </a:extLst>
          </p:cNvPr>
          <p:cNvSpPr txBox="1">
            <a:spLocks/>
          </p:cNvSpPr>
          <p:nvPr/>
        </p:nvSpPr>
        <p:spPr>
          <a:xfrm>
            <a:off x="2124924" y="1796954"/>
            <a:ext cx="5337064" cy="1501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Tạo ra một ứng dụng phát triển , đáp ứng đầy đủ nhu cầu phục vụ cho người dung.</a:t>
            </a:r>
          </a:p>
          <a:p>
            <a:endParaRPr lang="en-US">
              <a:solidFill>
                <a:schemeClr val="tx1"/>
              </a:solidFill>
              <a:latin typeface="Muli" panose="02000503040000020004" pitchFamily="2" charset="0"/>
              <a:ea typeface="MS PGothic" panose="020B0600070205080204" pitchFamily="34" charset="-128"/>
            </a:endParaRPr>
          </a:p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Có thể sử dụng được voice chat từ người dùng.</a:t>
            </a:r>
          </a:p>
          <a:p>
            <a:endParaRPr lang="en-US" sz="2400">
              <a:solidFill>
                <a:srgbClr val="27CADC"/>
              </a:solidFill>
              <a:latin typeface="Muli" panose="02000503040000020004" pitchFamily="2" charset="0"/>
              <a:ea typeface="MS PGothic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188DF-28A6-4A56-823A-75EE4521C670}"/>
              </a:ext>
            </a:extLst>
          </p:cNvPr>
          <p:cNvSpPr txBox="1"/>
          <p:nvPr/>
        </p:nvSpPr>
        <p:spPr>
          <a:xfrm>
            <a:off x="2124924" y="1199853"/>
            <a:ext cx="471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7CADC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Hướng phát triển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F29E1-8384-40ED-A63F-81D061E72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00" y="485775"/>
            <a:ext cx="3279000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7F1DD-1914-486E-9CB1-7ED6F6C185C9}"/>
              </a:ext>
            </a:extLst>
          </p:cNvPr>
          <p:cNvSpPr txBox="1"/>
          <p:nvPr/>
        </p:nvSpPr>
        <p:spPr>
          <a:xfrm>
            <a:off x="2302074" y="4503836"/>
            <a:ext cx="4718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Hướng dẫn sử dụng</a:t>
            </a:r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3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27376-448F-4127-9B0C-4151E734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9" y="850106"/>
            <a:ext cx="6121402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5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79E33-30C1-4413-9456-A78963829D1C}"/>
              </a:ext>
            </a:extLst>
          </p:cNvPr>
          <p:cNvSpPr txBox="1"/>
          <p:nvPr/>
        </p:nvSpPr>
        <p:spPr>
          <a:xfrm>
            <a:off x="2428875" y="1135856"/>
            <a:ext cx="46863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</a:rPr>
              <a:t>https://miai.vn/2019/09/03/rasa-series-1-ai-cung-co-the-lam-chatbot-sieu-ngon-khong-lo/</a:t>
            </a:r>
          </a:p>
          <a:p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</a:rPr>
              <a:t>https://viblo.asia/p/tap-tanh-lam-rasa-chatbot-gAm5y8Nwldb</a:t>
            </a:r>
          </a:p>
          <a:p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</a:rPr>
              <a:t>https://viblo.asia/p/tap-tanh-lam-rasa-chatbot-gAm5y8Nwldb</a:t>
            </a:r>
          </a:p>
          <a:p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  <a:p>
            <a:r>
              <a:rPr lang="en-US">
                <a:solidFill>
                  <a:schemeClr val="tx1"/>
                </a:solidFill>
                <a:latin typeface="Muli" panose="02000503040000020004" pitchFamily="2" charset="0"/>
              </a:rPr>
              <a:t>https://mentorofdev.com/2021/08/19/tong-quan-ve-rasa-chatbot/ </a:t>
            </a:r>
          </a:p>
          <a:p>
            <a:endParaRPr lang="en-US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110E2-FE1B-49FD-9D90-BCC6225C4E15}"/>
              </a:ext>
            </a:extLst>
          </p:cNvPr>
          <p:cNvSpPr txBox="1"/>
          <p:nvPr/>
        </p:nvSpPr>
        <p:spPr>
          <a:xfrm>
            <a:off x="2428875" y="806767"/>
            <a:ext cx="471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7CADC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Tài liệu tham khảo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553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3321843" y="1369181"/>
            <a:ext cx="5638800" cy="2405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  <a:t>1. Chatbot là gì ?</a:t>
            </a:r>
            <a:b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</a:br>
            <a:b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</a:br>
            <a: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  <a:t>2.Cơ sở lí thuyết</a:t>
            </a:r>
            <a:b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</a:br>
            <a:b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</a:br>
            <a: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  <a:t>3.</a:t>
            </a:r>
            <a:r>
              <a:rPr lang="en-US" sz="28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Rasa là gì ?</a:t>
            </a:r>
            <a:r>
              <a:rPr lang="en-US" sz="2800">
                <a:solidFill>
                  <a:schemeClr val="tx1"/>
                </a:solidFill>
                <a:latin typeface="Muli" panose="02000503040000020004" pitchFamily="2" charset="0"/>
              </a:rPr>
              <a:t> </a:t>
            </a:r>
            <a:endParaRPr sz="2800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uli" panose="02000503040000020004" pitchFamily="2" charset="0"/>
                <a:sym typeface="Nixie One"/>
              </a:rPr>
              <a:t>Mục lục</a:t>
            </a:r>
            <a:endParaRPr sz="3600" b="1">
              <a:solidFill>
                <a:srgbClr val="FFFFFF"/>
              </a:solidFill>
              <a:latin typeface="Muli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6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33662" y="1676400"/>
            <a:ext cx="6100763" cy="2568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chemeClr val="tx1"/>
                </a:solidFill>
                <a:effectLst/>
                <a:latin typeface="Muli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L26 - Tìm hiểu và trình bày về đặc điểm, cấu tạo, các thành phần chức năng của Windows 10 : Đặng Tuấn Linh – CNTT2</a:t>
            </a:r>
            <a:br>
              <a:rPr lang="en-US" sz="1400">
                <a:solidFill>
                  <a:schemeClr val="tx1"/>
                </a:solidFill>
                <a:effectLst/>
                <a:latin typeface="Muli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>
                <a:solidFill>
                  <a:schemeClr val="tx1"/>
                </a:solidFill>
                <a:effectLst/>
                <a:latin typeface="Muli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>
                <a:solidFill>
                  <a:schemeClr val="tx1"/>
                </a:solidFill>
                <a:effectLst/>
                <a:latin typeface="Muli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B43. Chatbox - </a:t>
            </a:r>
            <a:r>
              <a:rPr lang="en-US" sz="1400">
                <a:solidFill>
                  <a:schemeClr val="tx1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Ứng dụng cho phép gửi nhận message, hình ảnh và dữ liệu khác </a:t>
            </a:r>
            <a:r>
              <a:rPr lang="en-US" sz="1400">
                <a:solidFill>
                  <a:schemeClr val="tx1"/>
                </a:solidFill>
                <a:effectLst/>
                <a:latin typeface="Muli" panose="0200050304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Lê Thế Cường - CNTT2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>
                <a:solidFill>
                  <a:schemeClr val="tx1"/>
                </a:solidFill>
                <a:effectLst/>
                <a:latin typeface="Muli" panose="02000503040000020004" pitchFamily="2" charset="0"/>
                <a:ea typeface="Calibri" panose="020F0502020204030204" pitchFamily="34" charset="0"/>
              </a:rPr>
            </a:br>
            <a:endParaRPr sz="1600">
              <a:solidFill>
                <a:schemeClr val="tx1"/>
              </a:solidFill>
              <a:latin typeface="Muli" panose="02000503040000020004" pitchFamily="2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Muli" panose="02000503040000020004" pitchFamily="2" charset="0"/>
                <a:sym typeface="Nixie One"/>
              </a:rPr>
              <a:t>Phân công công việc</a:t>
            </a:r>
            <a:endParaRPr sz="2000" b="1">
              <a:solidFill>
                <a:srgbClr val="FFFFFF"/>
              </a:solidFill>
              <a:latin typeface="Muli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8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ixie One" panose="020B0604020202020204" charset="0"/>
                <a:ea typeface="MS PGothic" panose="020B0600070205080204" pitchFamily="34" charset="-128"/>
              </a:rPr>
              <a:t>Chatbot là gì</a:t>
            </a:r>
            <a:r>
              <a:rPr lang="en">
                <a:latin typeface="Nixie One" panose="020B0604020202020204" charset="0"/>
              </a:rPr>
              <a:t>?</a:t>
            </a:r>
            <a:endParaRPr>
              <a:latin typeface="Nixie One" panose="020B060402020202020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339213"/>
            <a:ext cx="6282300" cy="4535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800">
                <a:solidFill>
                  <a:schemeClr val="tx1"/>
                </a:solidFill>
                <a:latin typeface="Muli" panose="02000503040000020004" pitchFamily="2" charset="0"/>
              </a:rPr>
              <a:t>Chatbot là một chương trình kết hợp  với trí tuệ nhân tạo(AI) để tương tác với con người.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>
              <a:solidFill>
                <a:schemeClr val="tx1"/>
              </a:solidFill>
              <a:latin typeface="Muli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/>
                </a:solidFill>
                <a:effectLst/>
                <a:latin typeface="Muli" panose="02000503040000020004" pitchFamily="2" charset="0"/>
                <a:ea typeface="Times New Roman" panose="02020603050405020304" pitchFamily="18" charset="0"/>
              </a:rPr>
              <a:t>Ứng dụng của Chatbot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effectLst/>
                <a:latin typeface="Muli" panose="02000503040000020004" pitchFamily="2" charset="0"/>
                <a:ea typeface="Times New Roman" panose="02020603050405020304" pitchFamily="18" charset="0"/>
              </a:rPr>
              <a:t>B</a:t>
            </a:r>
            <a:r>
              <a:rPr lang="en-US" sz="18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án hàng.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Chăm sóc khách hàng.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Muli" panose="02000503040000020004" pitchFamily="2" charset="0"/>
                <a:ea typeface="Times New Roman" panose="02020603050405020304" pitchFamily="18" charset="0"/>
              </a:rPr>
              <a:t>Trò chuyện.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9BFDD-AFA0-42C4-B5E3-283F0BA42D69}"/>
              </a:ext>
            </a:extLst>
          </p:cNvPr>
          <p:cNvSpPr txBox="1"/>
          <p:nvPr/>
        </p:nvSpPr>
        <p:spPr>
          <a:xfrm>
            <a:off x="2051200" y="996256"/>
            <a:ext cx="4636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>
                <a:solidFill>
                  <a:srgbClr val="27CADC"/>
                </a:solidFill>
                <a:latin typeface="Muli" panose="02000503040000020004" pitchFamily="2" charset="0"/>
                <a:ea typeface="MS PGothic" panose="020B0600070205080204" pitchFamily="34" charset="-128"/>
              </a:rPr>
              <a:t>Chatbot là gì</a:t>
            </a:r>
            <a:r>
              <a:rPr lang="en" sz="2400">
                <a:solidFill>
                  <a:srgbClr val="27CADC"/>
                </a:solidFill>
                <a:latin typeface="Muli" panose="02000503040000020004" pitchFamily="2" charset="0"/>
              </a:rPr>
              <a:t>?</a:t>
            </a:r>
            <a:endParaRPr lang="en-US" sz="2400">
              <a:solidFill>
                <a:srgbClr val="27CADC"/>
              </a:solidFill>
              <a:latin typeface="Muli" panose="0200050304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7CADC"/>
                </a:solidFill>
                <a:latin typeface="Nixie One" panose="020B0604020202020204" charset="0"/>
                <a:ea typeface="MS PGothic" panose="020B0600070205080204" pitchFamily="34" charset="-128"/>
                <a:cs typeface="Times New Roman" panose="02020603050405020304" pitchFamily="18" charset="0"/>
              </a:rPr>
              <a:t>Cơ sở lý thuyết</a:t>
            </a:r>
            <a:endParaRPr>
              <a:solidFill>
                <a:srgbClr val="27CADC"/>
              </a:solidFill>
              <a:latin typeface="Nixie One" panose="020B0604020202020204" charset="0"/>
              <a:ea typeface="MS PGothic" panose="020B0600070205080204" pitchFamily="34" charset="-128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3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2065270" y="1771650"/>
            <a:ext cx="5242787" cy="141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Ng</a:t>
            </a:r>
            <a:r>
              <a:rPr lang="en-US">
                <a:solidFill>
                  <a:schemeClr val="tx1"/>
                </a:solidFill>
                <a:ea typeface="Times New Roman" panose="02020603050405020304" pitchFamily="18" charset="0"/>
              </a:rPr>
              <a:t>ôn ngữ : python (version 3.6.9)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Rasa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ea typeface="Times New Roman" panose="02020603050405020304" pitchFamily="18" charset="0"/>
              </a:rPr>
              <a:t>Hệ điều hành: ubuntu 18.04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Ng</a:t>
            </a:r>
            <a:r>
              <a:rPr lang="en-US">
                <a:solidFill>
                  <a:schemeClr val="tx1"/>
                </a:solidFill>
                <a:ea typeface="Times New Roman" panose="02020603050405020304" pitchFamily="18" charset="0"/>
              </a:rPr>
              <a:t>ôn ngữ phát triển web : HTML , CSS , JavaScript</a:t>
            </a:r>
            <a:endParaRPr lang="en-US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9F70F-9238-437C-B72E-6D2FA6D88834}"/>
              </a:ext>
            </a:extLst>
          </p:cNvPr>
          <p:cNvSpPr txBox="1"/>
          <p:nvPr/>
        </p:nvSpPr>
        <p:spPr>
          <a:xfrm>
            <a:off x="2212777" y="1349872"/>
            <a:ext cx="4718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7CADC"/>
                </a:solidFill>
                <a:latin typeface="Muli" panose="02000503040000020004" pitchFamily="2" charset="0"/>
                <a:ea typeface="MS PGothic" panose="020B0600070205080204" pitchFamily="34" charset="-128"/>
                <a:cs typeface="Times New Roman" panose="02020603050405020304" pitchFamily="18" charset="0"/>
              </a:rPr>
              <a:t>Cơ sở lý thuyết</a:t>
            </a:r>
            <a:endParaRPr lang="en-US" sz="2400">
              <a:latin typeface="Muli" panose="0200050304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86049" y="2343150"/>
            <a:ext cx="6315075" cy="550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7CADC"/>
                </a:solidFill>
                <a:latin typeface="Nixie One" panose="020B0604020202020204" charset="0"/>
                <a:ea typeface="Times New Roman" panose="02020603050405020304" pitchFamily="18" charset="0"/>
              </a:rPr>
              <a:t>Rasa là gì ?</a:t>
            </a:r>
            <a:endParaRPr sz="2800">
              <a:solidFill>
                <a:srgbClr val="27CADC"/>
              </a:solidFill>
              <a:latin typeface="Nixie One" panose="020B0604020202020204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2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2192166" y="1483529"/>
            <a:ext cx="3211061" cy="2465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Rasa là một công cụ Machine Learning mã nguồn mở dành cho các nhà phát triển và nhóm </a:t>
            </a:r>
            <a:r>
              <a:rPr lang="vi-VN" i="0">
                <a:solidFill>
                  <a:schemeClr val="tx1"/>
                </a:solidFill>
                <a:latin typeface="Cambria" panose="02040503050406030204" pitchFamily="18" charset="0"/>
              </a:rPr>
              <a:t>sản</a:t>
            </a: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phẩm để mở rộng các bot ngoài việc trả lời các câu hỏi đơn giản.</a:t>
            </a:r>
            <a:br>
              <a:rPr lang="vi-VN">
                <a:solidFill>
                  <a:schemeClr val="tx1"/>
                </a:solidFill>
              </a:rPr>
            </a:b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Rasa </a:t>
            </a:r>
            <a:r>
              <a:rPr lang="en-US" i="0">
                <a:solidFill>
                  <a:schemeClr val="tx1"/>
                </a:solidFill>
                <a:effectLst/>
                <a:latin typeface="Muli" panose="02000503040000020004" pitchFamily="2" charset="0"/>
              </a:rPr>
              <a:t>có 2 module chình 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Rasa NLU </a:t>
            </a:r>
            <a:r>
              <a:rPr lang="en-US" i="0">
                <a:solidFill>
                  <a:schemeClr val="tx1"/>
                </a:solidFill>
                <a:effectLst/>
                <a:latin typeface="Muli" panose="02000503040000020004" pitchFamily="2" charset="0"/>
              </a:rPr>
              <a:t>: </a:t>
            </a: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xử lý các ý định và thực thể </a:t>
            </a:r>
            <a:endParaRPr lang="en-US" i="0">
              <a:solidFill>
                <a:schemeClr val="tx1"/>
              </a:solidFill>
              <a:effectLst/>
              <a:latin typeface="Muli" panose="02000503040000020004" pitchFamily="2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Rasa Core</a:t>
            </a:r>
            <a:r>
              <a:rPr lang="en-US" i="0">
                <a:solidFill>
                  <a:schemeClr val="tx1"/>
                </a:solidFill>
                <a:effectLst/>
                <a:latin typeface="Muli" panose="02000503040000020004" pitchFamily="2" charset="0"/>
              </a:rPr>
              <a:t> : </a:t>
            </a:r>
            <a:r>
              <a:rPr lang="vi-VN" i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xử lý các đối thoại và thực hiện.</a:t>
            </a:r>
            <a:endParaRPr>
              <a:solidFill>
                <a:schemeClr val="tx1"/>
              </a:solidFill>
              <a:latin typeface="Muli" panose="0200050304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192166" y="832271"/>
            <a:ext cx="56883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7CADC"/>
                </a:solidFill>
                <a:latin typeface="Nixie One" panose="020B0604020202020204" charset="0"/>
                <a:ea typeface="Times New Roman" panose="02020603050405020304" pitchFamily="18" charset="0"/>
              </a:rPr>
              <a:t>Rasa là gì ?</a:t>
            </a:r>
            <a:endParaRPr lang="en-US" sz="2400">
              <a:solidFill>
                <a:srgbClr val="27CADC"/>
              </a:solidFill>
              <a:latin typeface="Nixie One" panose="020B0604020202020204" charset="0"/>
              <a:ea typeface="MS PGothic" panose="020B0600070205080204" pitchFamily="34" charset="-128"/>
            </a:endParaRPr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71743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517</Words>
  <Application>Microsoft Office PowerPoint</Application>
  <PresentationFormat>On-screen Show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Nixie One</vt:lpstr>
      <vt:lpstr>Calibri</vt:lpstr>
      <vt:lpstr>MS PGothic</vt:lpstr>
      <vt:lpstr>Helvetica Neue</vt:lpstr>
      <vt:lpstr>Muli</vt:lpstr>
      <vt:lpstr>Times New Roman</vt:lpstr>
      <vt:lpstr>Cambria</vt:lpstr>
      <vt:lpstr>Arial</vt:lpstr>
      <vt:lpstr>Wingdings</vt:lpstr>
      <vt:lpstr>Imogen template</vt:lpstr>
      <vt:lpstr>Chatbox Ứng dụng cho phép gửi nhận message, hình ảnh và dữ liệu khác</vt:lpstr>
      <vt:lpstr>1. Chatbot là gì ?  2.Cơ sở lí thuyết  3.Rasa là gì ? </vt:lpstr>
      <vt:lpstr>L26 - Tìm hiểu và trình bày về đặc điểm, cấu tạo, các thành phần chức năng của Windows 10 : Đặng Tuấn Linh – CNTT2  B43. Chatbox - Ứng dụng cho phép gửi nhận message, hình ảnh và dữ liệu khác : Lê Thế Cường - CNTT2  </vt:lpstr>
      <vt:lpstr>Chatbot là gì?</vt:lpstr>
      <vt:lpstr>PowerPoint Presentation</vt:lpstr>
      <vt:lpstr>Cơ sở lý thuyết</vt:lpstr>
      <vt:lpstr>PowerPoint Presentation</vt:lpstr>
      <vt:lpstr>Rasa là gì ?</vt:lpstr>
      <vt:lpstr>Rasa là gì ?</vt:lpstr>
      <vt:lpstr>Cấu trúc của một rasa chatbot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trình bày về đặc điểm, cấu tạo, các thành phần chức năng của Windows 10</dc:title>
  <cp:lastModifiedBy>tuấn linh</cp:lastModifiedBy>
  <cp:revision>13</cp:revision>
  <dcterms:modified xsi:type="dcterms:W3CDTF">2021-11-04T13:59:22Z</dcterms:modified>
</cp:coreProperties>
</file>