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 id="2147484001" r:id="rId2"/>
  </p:sldMasterIdLst>
  <p:notesMasterIdLst>
    <p:notesMasterId r:id="rId15"/>
  </p:notesMasterIdLst>
  <p:handoutMasterIdLst>
    <p:handoutMasterId r:id="rId16"/>
  </p:handoutMasterIdLst>
  <p:sldIdLst>
    <p:sldId id="256" r:id="rId3"/>
    <p:sldId id="257" r:id="rId4"/>
    <p:sldId id="258" r:id="rId5"/>
    <p:sldId id="259" r:id="rId6"/>
    <p:sldId id="260" r:id="rId7"/>
    <p:sldId id="264" r:id="rId8"/>
    <p:sldId id="265" r:id="rId9"/>
    <p:sldId id="261" r:id="rId10"/>
    <p:sldId id="262" r:id="rId11"/>
    <p:sldId id="263" r:id="rId12"/>
    <p:sldId id="266" r:id="rId13"/>
    <p:sldId id="267"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Bắt đầu" id="{B69E4E19-60D0-47D4-8385-83F1C137D049}">
          <p14:sldIdLst>
            <p14:sldId id="256"/>
            <p14:sldId id="257"/>
            <p14:sldId id="258"/>
            <p14:sldId id="259"/>
            <p14:sldId id="260"/>
            <p14:sldId id="264"/>
            <p14:sldId id="265"/>
            <p14:sldId id="261"/>
            <p14:sldId id="262"/>
            <p14:sldId id="263"/>
            <p14:sldId id="266"/>
            <p14:sldId id="267"/>
          </p14:sldIdLst>
        </p14:section>
        <p14:section name="Chung" id="{19FF86AF-7EA3-40EC-BFE3-92FE1858D08C}">
          <p14:sldIdLst/>
        </p14:section>
      </p14:sectionLst>
    </p:ex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c Lam" initials="PL" lastIdx="1" clrIdx="0">
    <p:extLst>
      <p:ext uri="{19B8F6BF-5375-455C-9EA6-DF929625EA0E}">
        <p15:presenceInfo xmlns:p15="http://schemas.microsoft.com/office/powerpoint/2012/main" userId="S::phuclq@mitani.com::d608ebc6-5e65-443f-9aef-a02db88c7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C0D1B"/>
    <a:srgbClr val="0E539E"/>
    <a:srgbClr val="5178B3"/>
    <a:srgbClr val="CCF6FF"/>
    <a:srgbClr val="2CB3E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614E1-FD84-41B8-A68F-057F02B5BDF9}" v="4" dt="2020-06-03T02:35:21.77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9001" autoAdjust="0"/>
  </p:normalViewPr>
  <p:slideViewPr>
    <p:cSldViewPr snapToGrid="0" snapToObjects="1">
      <p:cViewPr varScale="1">
        <p:scale>
          <a:sx n="39" d="100"/>
          <a:sy n="39" d="100"/>
        </p:scale>
        <p:origin x="1062" y="60"/>
      </p:cViewPr>
      <p:guideLst>
        <p:guide pos="958"/>
        <p:guide orient="horz" pos="8160"/>
        <p:guide pos="14398"/>
        <p:guide orient="horz" pos="480"/>
      </p:guideLst>
    </p:cSldViewPr>
  </p:slideViewPr>
  <p:notesTextViewPr>
    <p:cViewPr>
      <p:scale>
        <a:sx n="3" d="2"/>
        <a:sy n="3" d="2"/>
      </p:scale>
      <p:origin x="0" y="0"/>
    </p:cViewPr>
  </p:notesTextViewPr>
  <p:sorterViewPr>
    <p:cViewPr>
      <p:scale>
        <a:sx n="50" d="100"/>
        <a:sy n="50" d="100"/>
      </p:scale>
      <p:origin x="0" y="0"/>
    </p:cViewPr>
  </p:sorterViewPr>
  <p:notesViewPr>
    <p:cSldViewPr snapToGrid="0" snapToObjects="1"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Quang Phuc" userId="d608ebc6-5e65-443f-9aef-a02db88c7c06" providerId="ADAL" clId="{7E8DC24B-9E29-41C0-9C4D-C51FC230CD58}"/>
    <pc:docChg chg="custSel modSld">
      <pc:chgData name="Lam Quang Phuc" userId="d608ebc6-5e65-443f-9aef-a02db88c7c06" providerId="ADAL" clId="{7E8DC24B-9E29-41C0-9C4D-C51FC230CD58}" dt="2020-02-11T07:20:39.727" v="8"/>
      <pc:docMkLst>
        <pc:docMk/>
      </pc:docMkLst>
      <pc:sldChg chg="modAnim">
        <pc:chgData name="Lam Quang Phuc" userId="d608ebc6-5e65-443f-9aef-a02db88c7c06" providerId="ADAL" clId="{7E8DC24B-9E29-41C0-9C4D-C51FC230CD58}" dt="2020-02-11T07:20:39.727" v="8"/>
        <pc:sldMkLst>
          <pc:docMk/>
          <pc:sldMk cId="1017209520" sldId="3408"/>
        </pc:sldMkLst>
      </pc:sldChg>
      <pc:sldChg chg="addSp delSp modSp">
        <pc:chgData name="Lam Quang Phuc" userId="d608ebc6-5e65-443f-9aef-a02db88c7c06" providerId="ADAL" clId="{7E8DC24B-9E29-41C0-9C4D-C51FC230CD58}" dt="2020-02-11T07:12:29.568" v="6" actId="14100"/>
        <pc:sldMkLst>
          <pc:docMk/>
          <pc:sldMk cId="3328516718" sldId="3421"/>
        </pc:sldMkLst>
        <pc:picChg chg="add mod ord">
          <ac:chgData name="Lam Quang Phuc" userId="d608ebc6-5e65-443f-9aef-a02db88c7c06" providerId="ADAL" clId="{7E8DC24B-9E29-41C0-9C4D-C51FC230CD58}" dt="2020-02-11T07:12:29.568" v="6" actId="14100"/>
          <ac:picMkLst>
            <pc:docMk/>
            <pc:sldMk cId="3328516718" sldId="3421"/>
            <ac:picMk id="3" creationId="{1C0512E1-082B-405E-BB28-CD626620C30D}"/>
          </ac:picMkLst>
        </pc:picChg>
        <pc:picChg chg="del">
          <ac:chgData name="Lam Quang Phuc" userId="d608ebc6-5e65-443f-9aef-a02db88c7c06" providerId="ADAL" clId="{7E8DC24B-9E29-41C0-9C4D-C51FC230CD58}" dt="2020-02-11T07:12:13.350" v="0" actId="478"/>
          <ac:picMkLst>
            <pc:docMk/>
            <pc:sldMk cId="3328516718" sldId="3421"/>
            <ac:picMk id="7" creationId="{629AE217-395D-4662-BA4B-F2C3E99197E7}"/>
          </ac:picMkLst>
        </pc:picChg>
      </pc:sldChg>
    </pc:docChg>
  </pc:docChgLst>
  <pc:docChgLst>
    <pc:chgData name="Phuc Lam" userId="d608ebc6-5e65-443f-9aef-a02db88c7c06" providerId="ADAL" clId="{C3D9DE12-B3A9-4864-8585-C846C0886F02}"/>
    <pc:docChg chg="addSld delSld modSld">
      <pc:chgData name="Phuc Lam" userId="d608ebc6-5e65-443f-9aef-a02db88c7c06" providerId="ADAL" clId="{C3D9DE12-B3A9-4864-8585-C846C0886F02}" dt="2020-03-30T02:57:48.134" v="332" actId="20577"/>
      <pc:docMkLst>
        <pc:docMk/>
      </pc:docMkLst>
      <pc:sldChg chg="modSp add">
        <pc:chgData name="Phuc Lam" userId="d608ebc6-5e65-443f-9aef-a02db88c7c06" providerId="ADAL" clId="{C3D9DE12-B3A9-4864-8585-C846C0886F02}" dt="2020-03-30T02:56:31.126" v="146" actId="20577"/>
        <pc:sldMkLst>
          <pc:docMk/>
          <pc:sldMk cId="1653481665" sldId="256"/>
        </pc:sldMkLst>
        <pc:spChg chg="mod">
          <ac:chgData name="Phuc Lam" userId="d608ebc6-5e65-443f-9aef-a02db88c7c06" providerId="ADAL" clId="{C3D9DE12-B3A9-4864-8585-C846C0886F02}" dt="2020-03-30T02:56:07.621" v="94" actId="20577"/>
          <ac:spMkLst>
            <pc:docMk/>
            <pc:sldMk cId="1653481665" sldId="256"/>
            <ac:spMk id="2" creationId="{BB4989F0-BA2F-451C-883F-3A97A71FFD17}"/>
          </ac:spMkLst>
        </pc:spChg>
        <pc:spChg chg="mod">
          <ac:chgData name="Phuc Lam" userId="d608ebc6-5e65-443f-9aef-a02db88c7c06" providerId="ADAL" clId="{C3D9DE12-B3A9-4864-8585-C846C0886F02}" dt="2020-03-30T02:56:31.126" v="146" actId="20577"/>
          <ac:spMkLst>
            <pc:docMk/>
            <pc:sldMk cId="1653481665" sldId="256"/>
            <ac:spMk id="3" creationId="{14242013-38AB-4BF2-9387-1FE754FF2166}"/>
          </ac:spMkLst>
        </pc:spChg>
      </pc:sldChg>
      <pc:sldChg chg="modSp add">
        <pc:chgData name="Phuc Lam" userId="d608ebc6-5e65-443f-9aef-a02db88c7c06" providerId="ADAL" clId="{C3D9DE12-B3A9-4864-8585-C846C0886F02}" dt="2020-03-30T02:57:48.134" v="332" actId="20577"/>
        <pc:sldMkLst>
          <pc:docMk/>
          <pc:sldMk cId="2352677496" sldId="257"/>
        </pc:sldMkLst>
        <pc:spChg chg="mod">
          <ac:chgData name="Phuc Lam" userId="d608ebc6-5e65-443f-9aef-a02db88c7c06" providerId="ADAL" clId="{C3D9DE12-B3A9-4864-8585-C846C0886F02}" dt="2020-03-30T02:57:48.134" v="332" actId="20577"/>
          <ac:spMkLst>
            <pc:docMk/>
            <pc:sldMk cId="2352677496" sldId="257"/>
            <ac:spMk id="2" creationId="{62743E9B-0125-419E-B0B9-8F3483353C3A}"/>
          </ac:spMkLst>
        </pc:spChg>
        <pc:spChg chg="mod">
          <ac:chgData name="Phuc Lam" userId="d608ebc6-5e65-443f-9aef-a02db88c7c06" providerId="ADAL" clId="{C3D9DE12-B3A9-4864-8585-C846C0886F02}" dt="2020-03-30T02:56:47.672" v="172" actId="20577"/>
          <ac:spMkLst>
            <pc:docMk/>
            <pc:sldMk cId="2352677496" sldId="257"/>
            <ac:spMk id="3" creationId="{4143D920-1178-4328-A690-445C3AC34773}"/>
          </ac:spMkLst>
        </pc:spChg>
      </pc:sldChg>
      <pc:sldChg chg="del">
        <pc:chgData name="Phuc Lam" userId="d608ebc6-5e65-443f-9aef-a02db88c7c06" providerId="ADAL" clId="{C3D9DE12-B3A9-4864-8585-C846C0886F02}" dt="2020-03-30T02:55:48.553" v="4" actId="2696"/>
        <pc:sldMkLst>
          <pc:docMk/>
          <pc:sldMk cId="1017209520" sldId="3408"/>
        </pc:sldMkLst>
      </pc:sldChg>
      <pc:sldChg chg="del">
        <pc:chgData name="Phuc Lam" userId="d608ebc6-5e65-443f-9aef-a02db88c7c06" providerId="ADAL" clId="{C3D9DE12-B3A9-4864-8585-C846C0886F02}" dt="2020-03-30T02:55:49.043" v="5" actId="2696"/>
        <pc:sldMkLst>
          <pc:docMk/>
          <pc:sldMk cId="2090904371" sldId="3409"/>
        </pc:sldMkLst>
      </pc:sldChg>
      <pc:sldChg chg="del">
        <pc:chgData name="Phuc Lam" userId="d608ebc6-5e65-443f-9aef-a02db88c7c06" providerId="ADAL" clId="{C3D9DE12-B3A9-4864-8585-C846C0886F02}" dt="2020-03-30T02:55:46.764" v="0" actId="2696"/>
        <pc:sldMkLst>
          <pc:docMk/>
          <pc:sldMk cId="3328516718" sldId="3421"/>
        </pc:sldMkLst>
      </pc:sldChg>
      <pc:sldChg chg="del">
        <pc:chgData name="Phuc Lam" userId="d608ebc6-5e65-443f-9aef-a02db88c7c06" providerId="ADAL" clId="{C3D9DE12-B3A9-4864-8585-C846C0886F02}" dt="2020-03-30T02:55:47.325" v="2" actId="2696"/>
        <pc:sldMkLst>
          <pc:docMk/>
          <pc:sldMk cId="2423115817" sldId="3445"/>
        </pc:sldMkLst>
      </pc:sldChg>
      <pc:sldChg chg="del">
        <pc:chgData name="Phuc Lam" userId="d608ebc6-5e65-443f-9aef-a02db88c7c06" providerId="ADAL" clId="{C3D9DE12-B3A9-4864-8585-C846C0886F02}" dt="2020-03-30T02:55:49.250" v="6" actId="2696"/>
        <pc:sldMkLst>
          <pc:docMk/>
          <pc:sldMk cId="2694806970" sldId="3449"/>
        </pc:sldMkLst>
      </pc:sldChg>
      <pc:sldChg chg="del">
        <pc:chgData name="Phuc Lam" userId="d608ebc6-5e65-443f-9aef-a02db88c7c06" providerId="ADAL" clId="{C3D9DE12-B3A9-4864-8585-C846C0886F02}" dt="2020-03-30T02:55:47.739" v="3" actId="2696"/>
        <pc:sldMkLst>
          <pc:docMk/>
          <pc:sldMk cId="3009972552" sldId="3450"/>
        </pc:sldMkLst>
      </pc:sldChg>
      <pc:sldMasterChg chg="delSldLayout">
        <pc:chgData name="Phuc Lam" userId="d608ebc6-5e65-443f-9aef-a02db88c7c06" providerId="ADAL" clId="{C3D9DE12-B3A9-4864-8585-C846C0886F02}" dt="2020-03-30T02:55:46.765" v="1" actId="2696"/>
        <pc:sldMasterMkLst>
          <pc:docMk/>
          <pc:sldMasterMk cId="2667234145" sldId="2147484001"/>
        </pc:sldMasterMkLst>
        <pc:sldLayoutChg chg="del">
          <pc:chgData name="Phuc Lam" userId="d608ebc6-5e65-443f-9aef-a02db88c7c06" providerId="ADAL" clId="{C3D9DE12-B3A9-4864-8585-C846C0886F02}" dt="2020-03-30T02:55:46.765" v="1" actId="2696"/>
          <pc:sldLayoutMkLst>
            <pc:docMk/>
            <pc:sldMasterMk cId="2667234145" sldId="2147484001"/>
            <pc:sldLayoutMk cId="671962926" sldId="2147484008"/>
          </pc:sldLayoutMkLst>
        </pc:sldLayoutChg>
      </pc:sldMasterChg>
    </pc:docChg>
  </pc:docChgLst>
  <pc:docChgLst>
    <pc:chgData name="Phuc Lam" userId="d608ebc6-5e65-443f-9aef-a02db88c7c06" providerId="ADAL" clId="{62C58616-2C05-4C30-9961-3B1BB4660954}"/>
    <pc:docChg chg="custSel modMainMaster">
      <pc:chgData name="Phuc Lam" userId="d608ebc6-5e65-443f-9aef-a02db88c7c06" providerId="ADAL" clId="{62C58616-2C05-4C30-9961-3B1BB4660954}" dt="2019-11-01T02:03:07.871" v="9"/>
      <pc:docMkLst>
        <pc:docMk/>
      </pc:docMkLst>
      <pc:sldMasterChg chg="addSp delSp">
        <pc:chgData name="Phuc Lam" userId="d608ebc6-5e65-443f-9aef-a02db88c7c06" providerId="ADAL" clId="{62C58616-2C05-4C30-9961-3B1BB4660954}" dt="2019-11-01T02:03:07.871" v="9"/>
        <pc:sldMasterMkLst>
          <pc:docMk/>
          <pc:sldMasterMk cId="2164932234" sldId="2147483982"/>
        </pc:sldMasterMkLst>
        <pc:spChg chg="add del">
          <ac:chgData name="Phuc Lam" userId="d608ebc6-5e65-443f-9aef-a02db88c7c06" providerId="ADAL" clId="{62C58616-2C05-4C30-9961-3B1BB4660954}" dt="2019-11-01T02:03:02.447" v="8" actId="478"/>
          <ac:spMkLst>
            <pc:docMk/>
            <pc:sldMasterMk cId="2164932234" sldId="2147483982"/>
            <ac:spMk id="2" creationId="{F7C00ACF-BE73-48F6-9A3A-C6F5A704C2D3}"/>
          </ac:spMkLst>
        </pc:spChg>
        <pc:spChg chg="add">
          <ac:chgData name="Phuc Lam" userId="d608ebc6-5e65-443f-9aef-a02db88c7c06" providerId="ADAL" clId="{62C58616-2C05-4C30-9961-3B1BB4660954}" dt="2019-11-01T02:03:07.871" v="9"/>
          <ac:spMkLst>
            <pc:docMk/>
            <pc:sldMasterMk cId="2164932234" sldId="2147483982"/>
            <ac:spMk id="3" creationId="{64023595-409B-4A67-A3B8-3BDC270042F7}"/>
          </ac:spMkLst>
        </pc:spChg>
      </pc:sldMasterChg>
    </pc:docChg>
  </pc:docChgLst>
  <pc:docChgLst>
    <pc:chgData name="Lam Quang Phuc" userId="d608ebc6-5e65-443f-9aef-a02db88c7c06" providerId="ADAL" clId="{928E99DF-07A4-4878-B362-A7C4A9D9D9C1}"/>
    <pc:docChg chg="custSel modMainMaster">
      <pc:chgData name="Lam Quang Phuc" userId="d608ebc6-5e65-443f-9aef-a02db88c7c06" providerId="ADAL" clId="{928E99DF-07A4-4878-B362-A7C4A9D9D9C1}" dt="2019-11-05T01:58:23.073" v="71" actId="20577"/>
      <pc:docMkLst>
        <pc:docMk/>
      </pc:docMkLst>
      <pc:sldMasterChg chg="modSldLayout">
        <pc:chgData name="Lam Quang Phuc" userId="d608ebc6-5e65-443f-9aef-a02db88c7c06" providerId="ADAL" clId="{928E99DF-07A4-4878-B362-A7C4A9D9D9C1}" dt="2019-11-05T01:58:23.073" v="71" actId="20577"/>
        <pc:sldMasterMkLst>
          <pc:docMk/>
          <pc:sldMasterMk cId="2164932234" sldId="2147483982"/>
        </pc:sldMasterMkLst>
        <pc:sldLayoutChg chg="modSp">
          <pc:chgData name="Lam Quang Phuc" userId="d608ebc6-5e65-443f-9aef-a02db88c7c06" providerId="ADAL" clId="{928E99DF-07A4-4878-B362-A7C4A9D9D9C1}" dt="2019-11-05T01:58:23.073" v="71" actId="20577"/>
          <pc:sldLayoutMkLst>
            <pc:docMk/>
            <pc:sldMasterMk cId="2164932234" sldId="2147483982"/>
            <pc:sldLayoutMk cId="3446523659" sldId="2147483986"/>
          </pc:sldLayoutMkLst>
          <pc:spChg chg="mod">
            <ac:chgData name="Lam Quang Phuc" userId="d608ebc6-5e65-443f-9aef-a02db88c7c06" providerId="ADAL" clId="{928E99DF-07A4-4878-B362-A7C4A9D9D9C1}" dt="2019-11-05T01:58:23.073" v="71" actId="20577"/>
            <ac:spMkLst>
              <pc:docMk/>
              <pc:sldMasterMk cId="2164932234" sldId="2147483982"/>
              <pc:sldLayoutMk cId="3446523659" sldId="2147483986"/>
              <ac:spMk id="191491" creationId="{00000000-0000-0000-0000-000000000000}"/>
            </ac:spMkLst>
          </pc:spChg>
        </pc:sldLayoutChg>
      </pc:sldMasterChg>
    </pc:docChg>
  </pc:docChgLst>
  <pc:docChgLst>
    <pc:chgData name="Phuc Lam" userId="d608ebc6-5e65-443f-9aef-a02db88c7c06" providerId="ADAL" clId="{DA2C2830-2027-4A2E-82D8-BB70BA880B11}"/>
    <pc:docChg chg="undo custSel modSld">
      <pc:chgData name="Phuc Lam" userId="d608ebc6-5e65-443f-9aef-a02db88c7c06" providerId="ADAL" clId="{DA2C2830-2027-4A2E-82D8-BB70BA880B11}" dt="2020-02-25T01:25:58.319" v="12"/>
      <pc:docMkLst>
        <pc:docMk/>
      </pc:docMkLst>
      <pc:sldChg chg="delSp delAnim modAnim">
        <pc:chgData name="Phuc Lam" userId="d608ebc6-5e65-443f-9aef-a02db88c7c06" providerId="ADAL" clId="{DA2C2830-2027-4A2E-82D8-BB70BA880B11}" dt="2020-02-25T01:25:58.319" v="12"/>
        <pc:sldMkLst>
          <pc:docMk/>
          <pc:sldMk cId="1017209520" sldId="3408"/>
        </pc:sldMkLst>
        <pc:spChg chg="del">
          <ac:chgData name="Phuc Lam" userId="d608ebc6-5e65-443f-9aef-a02db88c7c06" providerId="ADAL" clId="{DA2C2830-2027-4A2E-82D8-BB70BA880B11}" dt="2020-02-25T01:25:43.859" v="10" actId="478"/>
          <ac:spMkLst>
            <pc:docMk/>
            <pc:sldMk cId="1017209520" sldId="3408"/>
            <ac:spMk id="3" creationId="{7E7E810B-259E-4122-94E3-AEC448F1505F}"/>
          </ac:spMkLst>
        </pc:spChg>
        <pc:spChg chg="del">
          <ac:chgData name="Phuc Lam" userId="d608ebc6-5e65-443f-9aef-a02db88c7c06" providerId="ADAL" clId="{DA2C2830-2027-4A2E-82D8-BB70BA880B11}" dt="2020-02-25T01:25:42.211" v="9" actId="478"/>
          <ac:spMkLst>
            <pc:docMk/>
            <pc:sldMk cId="1017209520" sldId="3408"/>
            <ac:spMk id="10" creationId="{EABDDE6E-9229-4512-8DFF-905363D5D692}"/>
          </ac:spMkLst>
        </pc:spChg>
        <pc:spChg chg="del">
          <ac:chgData name="Phuc Lam" userId="d608ebc6-5e65-443f-9aef-a02db88c7c06" providerId="ADAL" clId="{DA2C2830-2027-4A2E-82D8-BB70BA880B11}" dt="2020-02-25T01:25:39.505" v="8" actId="478"/>
          <ac:spMkLst>
            <pc:docMk/>
            <pc:sldMk cId="1017209520" sldId="3408"/>
            <ac:spMk id="12" creationId="{38D41322-87E2-476C-9C57-B6AFEF7E7845}"/>
          </ac:spMkLst>
        </pc:spChg>
      </pc:sldChg>
      <pc:sldChg chg="addSp delSp addAnim delAnim">
        <pc:chgData name="Phuc Lam" userId="d608ebc6-5e65-443f-9aef-a02db88c7c06" providerId="ADAL" clId="{DA2C2830-2027-4A2E-82D8-BB70BA880B11}" dt="2020-02-25T01:23:35.223" v="7" actId="478"/>
        <pc:sldMkLst>
          <pc:docMk/>
          <pc:sldMk cId="2694806970" sldId="3449"/>
        </pc:sldMkLst>
        <pc:spChg chg="del">
          <ac:chgData name="Phuc Lam" userId="d608ebc6-5e65-443f-9aef-a02db88c7c06" providerId="ADAL" clId="{DA2C2830-2027-4A2E-82D8-BB70BA880B11}" dt="2020-02-25T01:23:29.668" v="5" actId="478"/>
          <ac:spMkLst>
            <pc:docMk/>
            <pc:sldMk cId="2694806970" sldId="3449"/>
            <ac:spMk id="47" creationId="{FDAF9BC9-7CBE-E64A-A48C-8BD82AC03FA3}"/>
          </ac:spMkLst>
        </pc:spChg>
        <pc:spChg chg="del">
          <ac:chgData name="Phuc Lam" userId="d608ebc6-5e65-443f-9aef-a02db88c7c06" providerId="ADAL" clId="{DA2C2830-2027-4A2E-82D8-BB70BA880B11}" dt="2020-02-25T01:23:27.835" v="4" actId="478"/>
          <ac:spMkLst>
            <pc:docMk/>
            <pc:sldMk cId="2694806970" sldId="3449"/>
            <ac:spMk id="49" creationId="{8886B956-599B-D043-B70C-8967B2C3BCE8}"/>
          </ac:spMkLst>
        </pc:spChg>
        <pc:spChg chg="del">
          <ac:chgData name="Phuc Lam" userId="d608ebc6-5e65-443f-9aef-a02db88c7c06" providerId="ADAL" clId="{DA2C2830-2027-4A2E-82D8-BB70BA880B11}" dt="2020-02-25T01:23:26.707" v="3" actId="478"/>
          <ac:spMkLst>
            <pc:docMk/>
            <pc:sldMk cId="2694806970" sldId="3449"/>
            <ac:spMk id="51" creationId="{2A86B0E9-D9B9-9649-A786-8D6CFF162EA8}"/>
          </ac:spMkLst>
        </pc:spChg>
        <pc:spChg chg="add del">
          <ac:chgData name="Phuc Lam" userId="d608ebc6-5e65-443f-9aef-a02db88c7c06" providerId="ADAL" clId="{DA2C2830-2027-4A2E-82D8-BB70BA880B11}" dt="2020-02-25T01:23:25.227" v="2" actId="478"/>
          <ac:spMkLst>
            <pc:docMk/>
            <pc:sldMk cId="2694806970" sldId="3449"/>
            <ac:spMk id="53" creationId="{5392F733-4703-144E-9462-04FD73719F89}"/>
          </ac:spMkLst>
        </pc:spChg>
        <pc:spChg chg="del">
          <ac:chgData name="Phuc Lam" userId="d608ebc6-5e65-443f-9aef-a02db88c7c06" providerId="ADAL" clId="{DA2C2830-2027-4A2E-82D8-BB70BA880B11}" dt="2020-02-25T01:23:35.223" v="7" actId="478"/>
          <ac:spMkLst>
            <pc:docMk/>
            <pc:sldMk cId="2694806970" sldId="3449"/>
            <ac:spMk id="55" creationId="{EAB84FB3-DABF-1A44-9E39-292B5C1A20F0}"/>
          </ac:spMkLst>
        </pc:spChg>
        <pc:spChg chg="del">
          <ac:chgData name="Phuc Lam" userId="d608ebc6-5e65-443f-9aef-a02db88c7c06" providerId="ADAL" clId="{DA2C2830-2027-4A2E-82D8-BB70BA880B11}" dt="2020-02-25T01:23:31.892" v="6" actId="478"/>
          <ac:spMkLst>
            <pc:docMk/>
            <pc:sldMk cId="2694806970" sldId="3449"/>
            <ac:spMk id="57" creationId="{70D39349-6A6D-C842-9B17-35C7CA7B3B2C}"/>
          </ac:spMkLst>
        </pc:spChg>
      </pc:sldChg>
    </pc:docChg>
  </pc:docChgLst>
  <pc:docChgLst>
    <pc:chgData name="Lam Quang Phuc" userId="d608ebc6-5e65-443f-9aef-a02db88c7c06" providerId="ADAL" clId="{F62F9315-905D-45A5-8D34-EF11CD5BC3B4}"/>
    <pc:docChg chg="undo custSel addSld modSld modMainMaster">
      <pc:chgData name="Lam Quang Phuc" userId="d608ebc6-5e65-443f-9aef-a02db88c7c06" providerId="ADAL" clId="{F62F9315-905D-45A5-8D34-EF11CD5BC3B4}" dt="2019-10-31T08:23:52.031" v="608"/>
      <pc:docMkLst>
        <pc:docMk/>
      </pc:docMkLst>
    </pc:docChg>
  </pc:docChgLst>
  <pc:docChgLst>
    <pc:chgData name="Lam Quang Phuc" userId="d608ebc6-5e65-443f-9aef-a02db88c7c06" providerId="ADAL" clId="{DA2C2830-2027-4A2E-82D8-BB70BA880B11}"/>
    <pc:docChg chg="modSld">
      <pc:chgData name="Lam Quang Phuc" userId="d608ebc6-5e65-443f-9aef-a02db88c7c06" providerId="ADAL" clId="{DA2C2830-2027-4A2E-82D8-BB70BA880B11}" dt="2020-03-02T09:55:22.848" v="1"/>
      <pc:docMkLst>
        <pc:docMk/>
      </pc:docMkLst>
      <pc:sldChg chg="modAnim">
        <pc:chgData name="Lam Quang Phuc" userId="d608ebc6-5e65-443f-9aef-a02db88c7c06" providerId="ADAL" clId="{DA2C2830-2027-4A2E-82D8-BB70BA880B11}" dt="2020-03-02T09:55:22.848" v="1"/>
        <pc:sldMkLst>
          <pc:docMk/>
          <pc:sldMk cId="2694806970" sldId="3449"/>
        </pc:sldMkLst>
      </pc:sldChg>
    </pc:docChg>
  </pc:docChgLst>
  <pc:docChgLst>
    <pc:chgData name="Lam Quang Phuc" userId="d608ebc6-5e65-443f-9aef-a02db88c7c06" providerId="ADAL" clId="{DBF614E1-FD84-41B8-A68F-057F02B5BDF9}"/>
    <pc:docChg chg="undo addSld delSld modSld addSection delSection modSection">
      <pc:chgData name="Lam Quang Phuc" userId="d608ebc6-5e65-443f-9aef-a02db88c7c06" providerId="ADAL" clId="{DBF614E1-FD84-41B8-A68F-057F02B5BDF9}" dt="2020-06-03T02:35:09.321" v="31" actId="18676"/>
      <pc:docMkLst>
        <pc:docMk/>
      </pc:docMkLst>
      <pc:sldChg chg="modSp">
        <pc:chgData name="Lam Quang Phuc" userId="d608ebc6-5e65-443f-9aef-a02db88c7c06" providerId="ADAL" clId="{DBF614E1-FD84-41B8-A68F-057F02B5BDF9}" dt="2020-06-03T02:34:58.028" v="4" actId="6549"/>
        <pc:sldMkLst>
          <pc:docMk/>
          <pc:sldMk cId="1653481665" sldId="256"/>
        </pc:sldMkLst>
        <pc:spChg chg="mod">
          <ac:chgData name="Lam Quang Phuc" userId="d608ebc6-5e65-443f-9aef-a02db88c7c06" providerId="ADAL" clId="{DBF614E1-FD84-41B8-A68F-057F02B5BDF9}" dt="2020-06-03T02:34:55.526" v="3" actId="6549"/>
          <ac:spMkLst>
            <pc:docMk/>
            <pc:sldMk cId="1653481665" sldId="256"/>
            <ac:spMk id="2" creationId="{BB4989F0-BA2F-451C-883F-3A97A71FFD17}"/>
          </ac:spMkLst>
        </pc:spChg>
        <pc:spChg chg="mod">
          <ac:chgData name="Lam Quang Phuc" userId="d608ebc6-5e65-443f-9aef-a02db88c7c06" providerId="ADAL" clId="{DBF614E1-FD84-41B8-A68F-057F02B5BDF9}" dt="2020-06-03T02:34:58.028" v="4" actId="6549"/>
          <ac:spMkLst>
            <pc:docMk/>
            <pc:sldMk cId="1653481665" sldId="256"/>
            <ac:spMk id="3" creationId="{14242013-38AB-4BF2-9387-1FE754FF2166}"/>
          </ac:spMkLst>
        </pc:spChg>
      </pc:sldChg>
      <pc:sldChg chg="del">
        <pc:chgData name="Lam Quang Phuc" userId="d608ebc6-5e65-443f-9aef-a02db88c7c06" providerId="ADAL" clId="{DBF614E1-FD84-41B8-A68F-057F02B5BDF9}" dt="2020-06-03T02:35:02.709" v="6" actId="2696"/>
        <pc:sldMkLst>
          <pc:docMk/>
          <pc:sldMk cId="552990107" sldId="258"/>
        </pc:sldMkLst>
      </pc:sldChg>
      <pc:sldChg chg="modSp del">
        <pc:chgData name="Lam Quang Phuc" userId="d608ebc6-5e65-443f-9aef-a02db88c7c06" providerId="ADAL" clId="{DBF614E1-FD84-41B8-A68F-057F02B5BDF9}" dt="2020-06-03T02:35:02.672" v="5" actId="2696"/>
        <pc:sldMkLst>
          <pc:docMk/>
          <pc:sldMk cId="2009990699" sldId="259"/>
        </pc:sldMkLst>
        <pc:spChg chg="mod">
          <ac:chgData name="Lam Quang Phuc" userId="d608ebc6-5e65-443f-9aef-a02db88c7c06" providerId="ADAL" clId="{DBF614E1-FD84-41B8-A68F-057F02B5BDF9}" dt="2020-06-03T02:34:40.197" v="0" actId="6549"/>
          <ac:spMkLst>
            <pc:docMk/>
            <pc:sldMk cId="2009990699" sldId="259"/>
            <ac:spMk id="2" creationId="{38F19D61-16A7-49B5-AF51-3200EA6A5270}"/>
          </ac:spMkLst>
        </pc:spChg>
      </pc:sldChg>
      <pc:sldChg chg="del">
        <pc:chgData name="Lam Quang Phuc" userId="d608ebc6-5e65-443f-9aef-a02db88c7c06" providerId="ADAL" clId="{DBF614E1-FD84-41B8-A68F-057F02B5BDF9}" dt="2020-06-03T02:35:02.739" v="7" actId="2696"/>
        <pc:sldMkLst>
          <pc:docMk/>
          <pc:sldMk cId="1523993171" sldId="260"/>
        </pc:sldMkLst>
      </pc:sldChg>
      <pc:sldChg chg="del">
        <pc:chgData name="Lam Quang Phuc" userId="d608ebc6-5e65-443f-9aef-a02db88c7c06" providerId="ADAL" clId="{DBF614E1-FD84-41B8-A68F-057F02B5BDF9}" dt="2020-06-03T02:35:02.763" v="8" actId="2696"/>
        <pc:sldMkLst>
          <pc:docMk/>
          <pc:sldMk cId="952082400" sldId="261"/>
        </pc:sldMkLst>
      </pc:sldChg>
      <pc:sldChg chg="del">
        <pc:chgData name="Lam Quang Phuc" userId="d608ebc6-5e65-443f-9aef-a02db88c7c06" providerId="ADAL" clId="{DBF614E1-FD84-41B8-A68F-057F02B5BDF9}" dt="2020-06-03T02:35:02.878" v="9" actId="2696"/>
        <pc:sldMkLst>
          <pc:docMk/>
          <pc:sldMk cId="2794165965" sldId="3311"/>
        </pc:sldMkLst>
      </pc:sldChg>
      <pc:sldChg chg="del">
        <pc:chgData name="Lam Quang Phuc" userId="d608ebc6-5e65-443f-9aef-a02db88c7c06" providerId="ADAL" clId="{DBF614E1-FD84-41B8-A68F-057F02B5BDF9}" dt="2020-06-03T02:35:02.896" v="10" actId="2696"/>
        <pc:sldMkLst>
          <pc:docMk/>
          <pc:sldMk cId="3059433409" sldId="3312"/>
        </pc:sldMkLst>
      </pc:sldChg>
      <pc:sldChg chg="del">
        <pc:chgData name="Lam Quang Phuc" userId="d608ebc6-5e65-443f-9aef-a02db88c7c06" providerId="ADAL" clId="{DBF614E1-FD84-41B8-A68F-057F02B5BDF9}" dt="2020-06-03T02:35:02.914" v="11" actId="2696"/>
        <pc:sldMkLst>
          <pc:docMk/>
          <pc:sldMk cId="1233828362" sldId="3313"/>
        </pc:sldMkLst>
      </pc:sldChg>
      <pc:sldChg chg="del">
        <pc:chgData name="Lam Quang Phuc" userId="d608ebc6-5e65-443f-9aef-a02db88c7c06" providerId="ADAL" clId="{DBF614E1-FD84-41B8-A68F-057F02B5BDF9}" dt="2020-06-03T02:35:02.933" v="12" actId="2696"/>
        <pc:sldMkLst>
          <pc:docMk/>
          <pc:sldMk cId="2353066288" sldId="3314"/>
        </pc:sldMkLst>
      </pc:sldChg>
      <pc:sldChg chg="del">
        <pc:chgData name="Lam Quang Phuc" userId="d608ebc6-5e65-443f-9aef-a02db88c7c06" providerId="ADAL" clId="{DBF614E1-FD84-41B8-A68F-057F02B5BDF9}" dt="2020-06-03T02:35:02.953" v="13" actId="2696"/>
        <pc:sldMkLst>
          <pc:docMk/>
          <pc:sldMk cId="2430425663" sldId="3315"/>
        </pc:sldMkLst>
      </pc:sldChg>
      <pc:sldChg chg="del">
        <pc:chgData name="Lam Quang Phuc" userId="d608ebc6-5e65-443f-9aef-a02db88c7c06" providerId="ADAL" clId="{DBF614E1-FD84-41B8-A68F-057F02B5BDF9}" dt="2020-06-03T02:35:02.972" v="14" actId="2696"/>
        <pc:sldMkLst>
          <pc:docMk/>
          <pc:sldMk cId="2604744090" sldId="3316"/>
        </pc:sldMkLst>
      </pc:sldChg>
      <pc:sldChg chg="del">
        <pc:chgData name="Lam Quang Phuc" userId="d608ebc6-5e65-443f-9aef-a02db88c7c06" providerId="ADAL" clId="{DBF614E1-FD84-41B8-A68F-057F02B5BDF9}" dt="2020-06-03T02:35:02.989" v="15" actId="2696"/>
        <pc:sldMkLst>
          <pc:docMk/>
          <pc:sldMk cId="1308786711" sldId="3317"/>
        </pc:sldMkLst>
      </pc:sldChg>
      <pc:sldChg chg="del">
        <pc:chgData name="Lam Quang Phuc" userId="d608ebc6-5e65-443f-9aef-a02db88c7c06" providerId="ADAL" clId="{DBF614E1-FD84-41B8-A68F-057F02B5BDF9}" dt="2020-06-03T02:35:03.006" v="16" actId="2696"/>
        <pc:sldMkLst>
          <pc:docMk/>
          <pc:sldMk cId="1492558877" sldId="3318"/>
        </pc:sldMkLst>
      </pc:sldChg>
      <pc:sldChg chg="del">
        <pc:chgData name="Lam Quang Phuc" userId="d608ebc6-5e65-443f-9aef-a02db88c7c06" providerId="ADAL" clId="{DBF614E1-FD84-41B8-A68F-057F02B5BDF9}" dt="2020-06-03T02:35:03.025" v="17" actId="2696"/>
        <pc:sldMkLst>
          <pc:docMk/>
          <pc:sldMk cId="2738068135" sldId="3320"/>
        </pc:sldMkLst>
      </pc:sldChg>
      <pc:sldChg chg="del">
        <pc:chgData name="Lam Quang Phuc" userId="d608ebc6-5e65-443f-9aef-a02db88c7c06" providerId="ADAL" clId="{DBF614E1-FD84-41B8-A68F-057F02B5BDF9}" dt="2020-06-03T02:35:03.042" v="18" actId="2696"/>
        <pc:sldMkLst>
          <pc:docMk/>
          <pc:sldMk cId="2562591525" sldId="3321"/>
        </pc:sldMkLst>
      </pc:sldChg>
      <pc:sldChg chg="del">
        <pc:chgData name="Lam Quang Phuc" userId="d608ebc6-5e65-443f-9aef-a02db88c7c06" providerId="ADAL" clId="{DBF614E1-FD84-41B8-A68F-057F02B5BDF9}" dt="2020-06-03T02:35:03.091" v="21" actId="2696"/>
        <pc:sldMkLst>
          <pc:docMk/>
          <pc:sldMk cId="2850998504" sldId="3322"/>
        </pc:sldMkLst>
      </pc:sldChg>
      <pc:sldChg chg="del">
        <pc:chgData name="Lam Quang Phuc" userId="d608ebc6-5e65-443f-9aef-a02db88c7c06" providerId="ADAL" clId="{DBF614E1-FD84-41B8-A68F-057F02B5BDF9}" dt="2020-06-03T02:35:03.076" v="20" actId="2696"/>
        <pc:sldMkLst>
          <pc:docMk/>
          <pc:sldMk cId="4004328094" sldId="3323"/>
        </pc:sldMkLst>
      </pc:sldChg>
      <pc:sldChg chg="del">
        <pc:chgData name="Lam Quang Phuc" userId="d608ebc6-5e65-443f-9aef-a02db88c7c06" providerId="ADAL" clId="{DBF614E1-FD84-41B8-A68F-057F02B5BDF9}" dt="2020-06-03T02:35:03.059" v="19" actId="2696"/>
        <pc:sldMkLst>
          <pc:docMk/>
          <pc:sldMk cId="659077771" sldId="3324"/>
        </pc:sldMkLst>
      </pc:sldChg>
      <pc:sldChg chg="del">
        <pc:chgData name="Lam Quang Phuc" userId="d608ebc6-5e65-443f-9aef-a02db88c7c06" providerId="ADAL" clId="{DBF614E1-FD84-41B8-A68F-057F02B5BDF9}" dt="2020-06-03T02:35:03.108" v="22" actId="2696"/>
        <pc:sldMkLst>
          <pc:docMk/>
          <pc:sldMk cId="4244587978" sldId="3325"/>
        </pc:sldMkLst>
      </pc:sldChg>
      <pc:sldChg chg="del">
        <pc:chgData name="Lam Quang Phuc" userId="d608ebc6-5e65-443f-9aef-a02db88c7c06" providerId="ADAL" clId="{DBF614E1-FD84-41B8-A68F-057F02B5BDF9}" dt="2020-06-03T02:35:03.149" v="23" actId="2696"/>
        <pc:sldMkLst>
          <pc:docMk/>
          <pc:sldMk cId="4187106524" sldId="3326"/>
        </pc:sldMkLst>
      </pc:sldChg>
      <pc:sldChg chg="del">
        <pc:chgData name="Lam Quang Phuc" userId="d608ebc6-5e65-443f-9aef-a02db88c7c06" providerId="ADAL" clId="{DBF614E1-FD84-41B8-A68F-057F02B5BDF9}" dt="2020-06-03T02:35:03.176" v="24" actId="2696"/>
        <pc:sldMkLst>
          <pc:docMk/>
          <pc:sldMk cId="2097031685" sldId="3327"/>
        </pc:sldMkLst>
      </pc:sldChg>
      <pc:sldChg chg="del">
        <pc:chgData name="Lam Quang Phuc" userId="d608ebc6-5e65-443f-9aef-a02db88c7c06" providerId="ADAL" clId="{DBF614E1-FD84-41B8-A68F-057F02B5BDF9}" dt="2020-06-03T02:35:03.251" v="25" actId="2696"/>
        <pc:sldMkLst>
          <pc:docMk/>
          <pc:sldMk cId="1759963199" sldId="3328"/>
        </pc:sldMkLst>
      </pc:sldChg>
      <pc:sldChg chg="del">
        <pc:chgData name="Lam Quang Phuc" userId="d608ebc6-5e65-443f-9aef-a02db88c7c06" providerId="ADAL" clId="{DBF614E1-FD84-41B8-A68F-057F02B5BDF9}" dt="2020-06-03T02:35:03.277" v="27" actId="2696"/>
        <pc:sldMkLst>
          <pc:docMk/>
          <pc:sldMk cId="2477479203" sldId="3329"/>
        </pc:sldMkLst>
      </pc:sldChg>
      <pc:sldChg chg="del">
        <pc:chgData name="Lam Quang Phuc" userId="d608ebc6-5e65-443f-9aef-a02db88c7c06" providerId="ADAL" clId="{DBF614E1-FD84-41B8-A68F-057F02B5BDF9}" dt="2020-06-03T02:35:03.349" v="28" actId="2696"/>
        <pc:sldMkLst>
          <pc:docMk/>
          <pc:sldMk cId="1534912895" sldId="3330"/>
        </pc:sldMkLst>
      </pc:sldChg>
      <pc:sldChg chg="addSp modSp add">
        <pc:chgData name="Lam Quang Phuc" userId="d608ebc6-5e65-443f-9aef-a02db88c7c06" providerId="ADAL" clId="{DBF614E1-FD84-41B8-A68F-057F02B5BDF9}" dt="2020-06-03T02:34:49.948" v="2"/>
        <pc:sldMkLst>
          <pc:docMk/>
          <pc:sldMk cId="2735888512" sldId="3331"/>
        </pc:sldMkLst>
        <pc:spChg chg="add mod">
          <ac:chgData name="Lam Quang Phuc" userId="d608ebc6-5e65-443f-9aef-a02db88c7c06" providerId="ADAL" clId="{DBF614E1-FD84-41B8-A68F-057F02B5BDF9}" dt="2020-06-03T02:34:49.948" v="2"/>
          <ac:spMkLst>
            <pc:docMk/>
            <pc:sldMk cId="2735888512" sldId="3331"/>
            <ac:spMk id="2" creationId="{E844BC97-871B-4D5F-AECB-61619A5E291C}"/>
          </ac:spMkLst>
        </pc:spChg>
        <pc:spChg chg="add mod">
          <ac:chgData name="Lam Quang Phuc" userId="d608ebc6-5e65-443f-9aef-a02db88c7c06" providerId="ADAL" clId="{DBF614E1-FD84-41B8-A68F-057F02B5BDF9}" dt="2020-06-03T02:34:49.948" v="2"/>
          <ac:spMkLst>
            <pc:docMk/>
            <pc:sldMk cId="2735888512" sldId="3331"/>
            <ac:spMk id="3" creationId="{A2D2CD87-66D0-479A-9B05-E713BF6485CD}"/>
          </ac:spMkLst>
        </pc:spChg>
      </pc:sldChg>
      <pc:sldMasterChg chg="delSldLayout">
        <pc:chgData name="Lam Quang Phuc" userId="d608ebc6-5e65-443f-9aef-a02db88c7c06" providerId="ADAL" clId="{DBF614E1-FD84-41B8-A68F-057F02B5BDF9}" dt="2020-06-03T02:35:03.272" v="26" actId="2696"/>
        <pc:sldMasterMkLst>
          <pc:docMk/>
          <pc:sldMasterMk cId="2667234145" sldId="2147484001"/>
        </pc:sldMasterMkLst>
        <pc:sldLayoutChg chg="del">
          <pc:chgData name="Lam Quang Phuc" userId="d608ebc6-5e65-443f-9aef-a02db88c7c06" providerId="ADAL" clId="{DBF614E1-FD84-41B8-A68F-057F02B5BDF9}" dt="2020-06-03T02:35:03.272" v="26" actId="2696"/>
          <pc:sldLayoutMkLst>
            <pc:docMk/>
            <pc:sldMasterMk cId="2667234145" sldId="2147484001"/>
            <pc:sldLayoutMk cId="1661358341" sldId="2147484008"/>
          </pc:sldLayoutMkLst>
        </pc:sldLayoutChg>
      </pc:sldMasterChg>
    </pc:docChg>
  </pc:docChgLst>
  <pc:docChgLst>
    <pc:chgData name="Lam Quang Phuc" userId="d608ebc6-5e65-443f-9aef-a02db88c7c06" providerId="ADAL" clId="{D4962157-43C1-420F-A093-89B2A83C2288}"/>
    <pc:docChg chg="modMainMaster">
      <pc:chgData name="Lam Quang Phuc" userId="d608ebc6-5e65-443f-9aef-a02db88c7c06" providerId="ADAL" clId="{D4962157-43C1-420F-A093-89B2A83C2288}" dt="2019-11-05T03:36:19.064" v="6" actId="207"/>
      <pc:docMkLst>
        <pc:docMk/>
      </pc:docMkLst>
    </pc:docChg>
  </pc:docChgLst>
  <pc:docChgLst>
    <pc:chgData name="Phuc Lam" userId="d608ebc6-5e65-443f-9aef-a02db88c7c06" providerId="ADAL" clId="{707B551D-0791-4E4D-BD94-4AE4168E3F3F}"/>
    <pc:docChg chg="custSel addSld modSld sldOrd">
      <pc:chgData name="Phuc Lam" userId="d608ebc6-5e65-443f-9aef-a02db88c7c06" providerId="ADAL" clId="{707B551D-0791-4E4D-BD94-4AE4168E3F3F}" dt="2020-04-07T10:21:45.948" v="44"/>
      <pc:docMkLst>
        <pc:docMk/>
      </pc:docMkLst>
      <pc:sldChg chg="modSp">
        <pc:chgData name="Phuc Lam" userId="d608ebc6-5e65-443f-9aef-a02db88c7c06" providerId="ADAL" clId="{707B551D-0791-4E4D-BD94-4AE4168E3F3F}" dt="2020-04-07T10:21:06.771" v="1" actId="12"/>
        <pc:sldMkLst>
          <pc:docMk/>
          <pc:sldMk cId="2352677496" sldId="257"/>
        </pc:sldMkLst>
        <pc:spChg chg="mod">
          <ac:chgData name="Phuc Lam" userId="d608ebc6-5e65-443f-9aef-a02db88c7c06" providerId="ADAL" clId="{707B551D-0791-4E4D-BD94-4AE4168E3F3F}" dt="2020-04-07T10:21:06.771" v="1" actId="12"/>
          <ac:spMkLst>
            <pc:docMk/>
            <pc:sldMk cId="2352677496" sldId="257"/>
            <ac:spMk id="2" creationId="{62743E9B-0125-419E-B0B9-8F3483353C3A}"/>
          </ac:spMkLst>
        </pc:spChg>
      </pc:sldChg>
      <pc:sldChg chg="modSp add ord">
        <pc:chgData name="Phuc Lam" userId="d608ebc6-5e65-443f-9aef-a02db88c7c06" providerId="ADAL" clId="{707B551D-0791-4E4D-BD94-4AE4168E3F3F}" dt="2020-04-07T10:21:45.948" v="44"/>
        <pc:sldMkLst>
          <pc:docMk/>
          <pc:sldMk cId="2009990699" sldId="259"/>
        </pc:sldMkLst>
        <pc:spChg chg="mod">
          <ac:chgData name="Phuc Lam" userId="d608ebc6-5e65-443f-9aef-a02db88c7c06" providerId="ADAL" clId="{707B551D-0791-4E4D-BD94-4AE4168E3F3F}" dt="2020-04-07T10:21:39.529" v="43" actId="20577"/>
          <ac:spMkLst>
            <pc:docMk/>
            <pc:sldMk cId="2009990699" sldId="259"/>
            <ac:spMk id="3" creationId="{B2E881DF-BD04-4556-A1F4-852F920342AD}"/>
          </ac:spMkLst>
        </pc:spChg>
      </pc:sldChg>
    </pc:docChg>
  </pc:docChgLst>
  <pc:docChgLst>
    <pc:chgData name="Lam Quang Phuc" userId="d608ebc6-5e65-443f-9aef-a02db88c7c06" providerId="ADAL" clId="{91E192E7-FC66-452E-9D44-5F22846BCAD7}"/>
    <pc:docChg chg="undo custSel addSld delSld modSld sldOrd delMainMaster modMainMaster">
      <pc:chgData name="Lam Quang Phuc" userId="d608ebc6-5e65-443f-9aef-a02db88c7c06" providerId="ADAL" clId="{91E192E7-FC66-452E-9D44-5F22846BCAD7}" dt="2019-12-19T04:45:00.452" v="4443" actId="692"/>
      <pc:docMkLst>
        <pc:docMk/>
      </pc:docMkLst>
      <pc:sldMasterChg chg="modSldLayout">
        <pc:chgData name="Lam Quang Phuc" userId="d608ebc6-5e65-443f-9aef-a02db88c7c06" providerId="ADAL" clId="{91E192E7-FC66-452E-9D44-5F22846BCAD7}" dt="2019-12-19T04:41:23.296" v="4409"/>
        <pc:sldMasterMkLst>
          <pc:docMk/>
          <pc:sldMasterMk cId="2164932234" sldId="2147483982"/>
        </pc:sldMasterMkLst>
        <pc:sldLayoutChg chg="addSp delSp">
          <pc:chgData name="Lam Quang Phuc" userId="d608ebc6-5e65-443f-9aef-a02db88c7c06" providerId="ADAL" clId="{91E192E7-FC66-452E-9D44-5F22846BCAD7}" dt="2019-12-19T04:41:08.478" v="4408"/>
          <pc:sldLayoutMkLst>
            <pc:docMk/>
            <pc:sldMasterMk cId="2164932234" sldId="2147483982"/>
            <pc:sldLayoutMk cId="366907329" sldId="2147483988"/>
          </pc:sldLayoutMkLst>
          <pc:spChg chg="del">
            <ac:chgData name="Lam Quang Phuc" userId="d608ebc6-5e65-443f-9aef-a02db88c7c06" providerId="ADAL" clId="{91E192E7-FC66-452E-9D44-5F22846BCAD7}" dt="2019-12-19T04:40:11.581" v="4402" actId="478"/>
            <ac:spMkLst>
              <pc:docMk/>
              <pc:sldMasterMk cId="2164932234" sldId="2147483982"/>
              <pc:sldLayoutMk cId="366907329" sldId="2147483988"/>
              <ac:spMk id="4" creationId="{25FAE5ED-F0F1-4070-8E0D-BFF7843CF924}"/>
            </ac:spMkLst>
          </pc:spChg>
          <pc:spChg chg="del">
            <ac:chgData name="Lam Quang Phuc" userId="d608ebc6-5e65-443f-9aef-a02db88c7c06" providerId="ADAL" clId="{91E192E7-FC66-452E-9D44-5F22846BCAD7}" dt="2019-12-19T04:41:07.978" v="4407" actId="478"/>
            <ac:spMkLst>
              <pc:docMk/>
              <pc:sldMasterMk cId="2164932234" sldId="2147483982"/>
              <pc:sldLayoutMk cId="366907329" sldId="2147483988"/>
              <ac:spMk id="5" creationId="{6D3504DD-50EC-4FF5-AA8E-CE6A58FEF4F3}"/>
            </ac:spMkLst>
          </pc:spChg>
          <pc:spChg chg="add del">
            <ac:chgData name="Lam Quang Phuc" userId="d608ebc6-5e65-443f-9aef-a02db88c7c06" providerId="ADAL" clId="{91E192E7-FC66-452E-9D44-5F22846BCAD7}" dt="2019-12-19T04:40:09.486" v="4401"/>
            <ac:spMkLst>
              <pc:docMk/>
              <pc:sldMasterMk cId="2164932234" sldId="2147483982"/>
              <pc:sldLayoutMk cId="366907329" sldId="2147483988"/>
              <ac:spMk id="6" creationId="{893124DB-7CEA-4093-B67F-CEEB76D8AC2B}"/>
            </ac:spMkLst>
          </pc:spChg>
          <pc:spChg chg="add del">
            <ac:chgData name="Lam Quang Phuc" userId="d608ebc6-5e65-443f-9aef-a02db88c7c06" providerId="ADAL" clId="{91E192E7-FC66-452E-9D44-5F22846BCAD7}" dt="2019-12-19T04:41:07.978" v="4407" actId="478"/>
            <ac:spMkLst>
              <pc:docMk/>
              <pc:sldMasterMk cId="2164932234" sldId="2147483982"/>
              <pc:sldLayoutMk cId="366907329" sldId="2147483988"/>
              <ac:spMk id="8" creationId="{CC52B5AA-C09D-4B0A-A86E-C40B8D5B62E8}"/>
            </ac:spMkLst>
          </pc:spChg>
          <pc:spChg chg="add">
            <ac:chgData name="Lam Quang Phuc" userId="d608ebc6-5e65-443f-9aef-a02db88c7c06" providerId="ADAL" clId="{91E192E7-FC66-452E-9D44-5F22846BCAD7}" dt="2019-12-19T04:41:08.478" v="4408"/>
            <ac:spMkLst>
              <pc:docMk/>
              <pc:sldMasterMk cId="2164932234" sldId="2147483982"/>
              <pc:sldLayoutMk cId="366907329" sldId="2147483988"/>
              <ac:spMk id="10" creationId="{B7431336-F73F-4DF7-A333-B4BC8BE814E2}"/>
            </ac:spMkLst>
          </pc:spChg>
          <pc:cxnChg chg="add del">
            <ac:chgData name="Lam Quang Phuc" userId="d608ebc6-5e65-443f-9aef-a02db88c7c06" providerId="ADAL" clId="{91E192E7-FC66-452E-9D44-5F22846BCAD7}" dt="2019-12-19T04:40:09.486" v="4401"/>
            <ac:cxnSpMkLst>
              <pc:docMk/>
              <pc:sldMasterMk cId="2164932234" sldId="2147483982"/>
              <pc:sldLayoutMk cId="366907329" sldId="2147483988"/>
              <ac:cxnSpMk id="7" creationId="{ADF8FFA6-0399-41A6-8479-216F9800D3DF}"/>
            </ac:cxnSpMkLst>
          </pc:cxnChg>
          <pc:cxnChg chg="add del">
            <ac:chgData name="Lam Quang Phuc" userId="d608ebc6-5e65-443f-9aef-a02db88c7c06" providerId="ADAL" clId="{91E192E7-FC66-452E-9D44-5F22846BCAD7}" dt="2019-12-19T04:41:07.978" v="4407" actId="478"/>
            <ac:cxnSpMkLst>
              <pc:docMk/>
              <pc:sldMasterMk cId="2164932234" sldId="2147483982"/>
              <pc:sldLayoutMk cId="366907329" sldId="2147483988"/>
              <ac:cxnSpMk id="9" creationId="{1DAE94E6-C664-4CC7-9F24-6E6363A4EA85}"/>
            </ac:cxnSpMkLst>
          </pc:cxnChg>
          <pc:cxnChg chg="add">
            <ac:chgData name="Lam Quang Phuc" userId="d608ebc6-5e65-443f-9aef-a02db88c7c06" providerId="ADAL" clId="{91E192E7-FC66-452E-9D44-5F22846BCAD7}" dt="2019-12-19T04:41:08.478" v="4408"/>
            <ac:cxnSpMkLst>
              <pc:docMk/>
              <pc:sldMasterMk cId="2164932234" sldId="2147483982"/>
              <pc:sldLayoutMk cId="366907329" sldId="2147483988"/>
              <ac:cxnSpMk id="11" creationId="{B8CE9122-1487-40D6-935C-A692091EA1E9}"/>
            </ac:cxnSpMkLst>
          </pc:cxnChg>
        </pc:sldLayoutChg>
        <pc:sldLayoutChg chg="addSp delSp modSp">
          <pc:chgData name="Lam Quang Phuc" userId="d608ebc6-5e65-443f-9aef-a02db88c7c06" providerId="ADAL" clId="{91E192E7-FC66-452E-9D44-5F22846BCAD7}" dt="2019-12-19T04:40:53.965" v="4406" actId="1036"/>
          <pc:sldLayoutMkLst>
            <pc:docMk/>
            <pc:sldMasterMk cId="2164932234" sldId="2147483982"/>
            <pc:sldLayoutMk cId="1449637910" sldId="2147483992"/>
          </pc:sldLayoutMkLst>
          <pc:spChg chg="del">
            <ac:chgData name="Lam Quang Phuc" userId="d608ebc6-5e65-443f-9aef-a02db88c7c06" providerId="ADAL" clId="{91E192E7-FC66-452E-9D44-5F22846BCAD7}" dt="2019-12-19T04:40:15.867" v="4404" actId="478"/>
            <ac:spMkLst>
              <pc:docMk/>
              <pc:sldMasterMk cId="2164932234" sldId="2147483982"/>
              <pc:sldLayoutMk cId="1449637910" sldId="2147483992"/>
              <ac:spMk id="4" creationId="{25FAE5ED-F0F1-4070-8E0D-BFF7843CF924}"/>
            </ac:spMkLst>
          </pc:spChg>
          <pc:spChg chg="add mod">
            <ac:chgData name="Lam Quang Phuc" userId="d608ebc6-5e65-443f-9aef-a02db88c7c06" providerId="ADAL" clId="{91E192E7-FC66-452E-9D44-5F22846BCAD7}" dt="2019-12-19T04:40:53.965" v="4406" actId="1036"/>
            <ac:spMkLst>
              <pc:docMk/>
              <pc:sldMasterMk cId="2164932234" sldId="2147483982"/>
              <pc:sldLayoutMk cId="1449637910" sldId="2147483992"/>
              <ac:spMk id="7" creationId="{18B3B2FB-823D-48EA-BC80-DDA60869F754}"/>
            </ac:spMkLst>
          </pc:spChg>
          <pc:cxnChg chg="add">
            <ac:chgData name="Lam Quang Phuc" userId="d608ebc6-5e65-443f-9aef-a02db88c7c06" providerId="ADAL" clId="{91E192E7-FC66-452E-9D44-5F22846BCAD7}" dt="2019-12-19T04:40:16.716" v="4405"/>
            <ac:cxnSpMkLst>
              <pc:docMk/>
              <pc:sldMasterMk cId="2164932234" sldId="2147483982"/>
              <pc:sldLayoutMk cId="1449637910" sldId="2147483992"/>
              <ac:cxnSpMk id="8" creationId="{A9902949-0F0D-41B3-B059-D25C1A7FD5CE}"/>
            </ac:cxnSpMkLst>
          </pc:cxnChg>
        </pc:sldLayoutChg>
      </pc:sldMasterChg>
      <pc:sldMasterChg chg="addSp delSp modSp modSldLayout">
        <pc:chgData name="Lam Quang Phuc" userId="d608ebc6-5e65-443f-9aef-a02db88c7c06" providerId="ADAL" clId="{91E192E7-FC66-452E-9D44-5F22846BCAD7}" dt="2019-12-19T04:45:00.452" v="4443" actId="692"/>
        <pc:sldMasterMkLst>
          <pc:docMk/>
          <pc:sldMasterMk cId="2667234145" sldId="2147484001"/>
        </pc:sldMasterMkLst>
        <pc:spChg chg="del mod">
          <ac:chgData name="Lam Quang Phuc" userId="d608ebc6-5e65-443f-9aef-a02db88c7c06" providerId="ADAL" clId="{91E192E7-FC66-452E-9D44-5F22846BCAD7}" dt="2019-12-17T02:03:18.537" v="4344"/>
          <ac:spMkLst>
            <pc:docMk/>
            <pc:sldMasterMk cId="2667234145" sldId="2147484001"/>
            <ac:spMk id="4" creationId="{F4AFA0A0-434E-E340-A675-5E45B45DDFED}"/>
          </ac:spMkLst>
        </pc:spChg>
        <pc:spChg chg="add del">
          <ac:chgData name="Lam Quang Phuc" userId="d608ebc6-5e65-443f-9aef-a02db88c7c06" providerId="ADAL" clId="{91E192E7-FC66-452E-9D44-5F22846BCAD7}" dt="2019-12-17T02:03:20.005" v="4345" actId="478"/>
          <ac:spMkLst>
            <pc:docMk/>
            <pc:sldMasterMk cId="2667234145" sldId="2147484001"/>
            <ac:spMk id="5" creationId="{BBCCF403-77F5-E64B-B3A1-43CAED52C50B}"/>
          </ac:spMkLst>
        </pc:spChg>
        <pc:spChg chg="add del mod">
          <ac:chgData name="Lam Quang Phuc" userId="d608ebc6-5e65-443f-9aef-a02db88c7c06" providerId="ADAL" clId="{91E192E7-FC66-452E-9D44-5F22846BCAD7}" dt="2019-12-19T04:41:39.535" v="4413" actId="478"/>
          <ac:spMkLst>
            <pc:docMk/>
            <pc:sldMasterMk cId="2667234145" sldId="2147484001"/>
            <ac:spMk id="6" creationId="{5BB5D78E-CB48-4CE8-A0C5-A13BA6485CA1}"/>
          </ac:spMkLst>
        </pc:spChg>
        <pc:spChg chg="add">
          <ac:chgData name="Lam Quang Phuc" userId="d608ebc6-5e65-443f-9aef-a02db88c7c06" providerId="ADAL" clId="{91E192E7-FC66-452E-9D44-5F22846BCAD7}" dt="2019-12-19T04:41:40.473" v="4414"/>
          <ac:spMkLst>
            <pc:docMk/>
            <pc:sldMasterMk cId="2667234145" sldId="2147484001"/>
            <ac:spMk id="12" creationId="{4603CDD5-F0AC-4D7B-AC13-0C64C3A65BFD}"/>
          </ac:spMkLst>
        </pc:spChg>
        <pc:spChg chg="add del mod">
          <ac:chgData name="Lam Quang Phuc" userId="d608ebc6-5e65-443f-9aef-a02db88c7c06" providerId="ADAL" clId="{91E192E7-FC66-452E-9D44-5F22846BCAD7}" dt="2019-12-17T02:06:03.963" v="4361" actId="478"/>
          <ac:spMkLst>
            <pc:docMk/>
            <pc:sldMasterMk cId="2667234145" sldId="2147484001"/>
            <ac:spMk id="12" creationId="{713454FE-01D8-40F4-B5C9-EAE9E0E11EB2}"/>
          </ac:spMkLst>
        </pc:spChg>
        <pc:spChg chg="add mod">
          <ac:chgData name="Lam Quang Phuc" userId="d608ebc6-5e65-443f-9aef-a02db88c7c06" providerId="ADAL" clId="{91E192E7-FC66-452E-9D44-5F22846BCAD7}" dt="2019-12-19T04:45:00.452" v="4443" actId="692"/>
          <ac:spMkLst>
            <pc:docMk/>
            <pc:sldMasterMk cId="2667234145" sldId="2147484001"/>
            <ac:spMk id="16" creationId="{1CFDD2AF-C134-445B-B15B-BDA4F31871D1}"/>
          </ac:spMkLst>
        </pc:spChg>
        <pc:cxnChg chg="add del mod">
          <ac:chgData name="Lam Quang Phuc" userId="d608ebc6-5e65-443f-9aef-a02db88c7c06" providerId="ADAL" clId="{91E192E7-FC66-452E-9D44-5F22846BCAD7}" dt="2019-12-19T04:41:39.535" v="4413" actId="478"/>
          <ac:cxnSpMkLst>
            <pc:docMk/>
            <pc:sldMasterMk cId="2667234145" sldId="2147484001"/>
            <ac:cxnSpMk id="8" creationId="{1F681A38-84EA-4484-884A-DE27A3FF1A42}"/>
          </ac:cxnSpMkLst>
        </pc:cxnChg>
        <pc:cxnChg chg="add">
          <ac:chgData name="Lam Quang Phuc" userId="d608ebc6-5e65-443f-9aef-a02db88c7c06" providerId="ADAL" clId="{91E192E7-FC66-452E-9D44-5F22846BCAD7}" dt="2019-12-19T04:41:40.473" v="4414"/>
          <ac:cxnSpMkLst>
            <pc:docMk/>
            <pc:sldMasterMk cId="2667234145" sldId="2147484001"/>
            <ac:cxnSpMk id="13" creationId="{8A1480C9-18D5-4FE0-88CC-ED47A2C5E5CF}"/>
          </ac:cxnSpMkLst>
        </pc:cxnChg>
        <pc:cxnChg chg="add del mod">
          <ac:chgData name="Lam Quang Phuc" userId="d608ebc6-5e65-443f-9aef-a02db88c7c06" providerId="ADAL" clId="{91E192E7-FC66-452E-9D44-5F22846BCAD7}" dt="2019-12-17T02:07:33.393" v="4388" actId="478"/>
          <ac:cxnSpMkLst>
            <pc:docMk/>
            <pc:sldMasterMk cId="2667234145" sldId="2147484001"/>
            <ac:cxnSpMk id="14" creationId="{D4201681-F001-499A-8463-C14A9E42BD99}"/>
          </ac:cxnSpMkLst>
        </pc:cxnChg>
        <pc:sldLayoutChg chg="addSp delSp modSp">
          <pc:chgData name="Lam Quang Phuc" userId="d608ebc6-5e65-443f-9aef-a02db88c7c06" providerId="ADAL" clId="{91E192E7-FC66-452E-9D44-5F22846BCAD7}" dt="2019-12-17T02:07:30.424" v="4380" actId="478"/>
          <pc:sldLayoutMkLst>
            <pc:docMk/>
            <pc:sldMasterMk cId="2667234145" sldId="2147484001"/>
            <pc:sldLayoutMk cId="1431236707" sldId="2147484003"/>
          </pc:sldLayoutMkLst>
          <pc:spChg chg="add del">
            <ac:chgData name="Lam Quang Phuc" userId="d608ebc6-5e65-443f-9aef-a02db88c7c06" providerId="ADAL" clId="{91E192E7-FC66-452E-9D44-5F22846BCAD7}" dt="2019-12-17T02:07:30.424" v="4380" actId="478"/>
            <ac:spMkLst>
              <pc:docMk/>
              <pc:sldMasterMk cId="2667234145" sldId="2147484001"/>
              <pc:sldLayoutMk cId="1431236707" sldId="2147484003"/>
              <ac:spMk id="2" creationId="{00000000-0000-0000-0000-000000000000}"/>
            </ac:spMkLst>
          </pc:spChg>
          <pc:spChg chg="del">
            <ac:chgData name="Lam Quang Phuc" userId="d608ebc6-5e65-443f-9aef-a02db88c7c06" providerId="ADAL" clId="{91E192E7-FC66-452E-9D44-5F22846BCAD7}" dt="2019-12-17T02:07:28.836" v="4379"/>
            <ac:spMkLst>
              <pc:docMk/>
              <pc:sldMasterMk cId="2667234145" sldId="2147484001"/>
              <pc:sldLayoutMk cId="1431236707" sldId="2147484003"/>
              <ac:spMk id="4" creationId="{DA210912-EBA2-4F50-AEE2-358DDDA58C72}"/>
            </ac:spMkLst>
          </pc:spChg>
          <pc:spChg chg="add del mod">
            <ac:chgData name="Lam Quang Phuc" userId="d608ebc6-5e65-443f-9aef-a02db88c7c06" providerId="ADAL" clId="{91E192E7-FC66-452E-9D44-5F22846BCAD7}" dt="2019-12-17T02:02:48.586" v="4333"/>
            <ac:spMkLst>
              <pc:docMk/>
              <pc:sldMasterMk cId="2667234145" sldId="2147484001"/>
              <pc:sldLayoutMk cId="1431236707" sldId="2147484003"/>
              <ac:spMk id="5" creationId="{1062D44C-C6A0-4A2A-8E57-D79B94389093}"/>
            </ac:spMkLst>
          </pc:spChg>
        </pc:sldLayoutChg>
      </pc:sldMasterChg>
    </pc:docChg>
  </pc:docChgLst>
  <pc:docChgLst>
    <pc:chgData name="Lam Quang Phuc" userId="d608ebc6-5e65-443f-9aef-a02db88c7c06" providerId="ADAL" clId="{1759BA28-0B35-4EF2-B12D-3FBCC54A3DDA}"/>
    <pc:docChg chg="undo redo custSel mod addSld delSld modSld sldOrd modMainMaster">
      <pc:chgData name="Lam Quang Phuc" userId="d608ebc6-5e65-443f-9aef-a02db88c7c06" providerId="ADAL" clId="{1759BA28-0B35-4EF2-B12D-3FBCC54A3DDA}" dt="2020-01-02T11:19:35.834" v="14592" actId="2696"/>
      <pc:docMkLst>
        <pc:docMk/>
      </pc:docMkLst>
      <pc:sldChg chg="modSp">
        <pc:chgData name="Lam Quang Phuc" userId="d608ebc6-5e65-443f-9aef-a02db88c7c06" providerId="ADAL" clId="{1759BA28-0B35-4EF2-B12D-3FBCC54A3DDA}" dt="2020-01-02T08:45:02.925" v="9820" actId="20577"/>
        <pc:sldMkLst>
          <pc:docMk/>
          <pc:sldMk cId="4245298095" sldId="368"/>
        </pc:sldMkLst>
        <pc:spChg chg="mod">
          <ac:chgData name="Lam Quang Phuc" userId="d608ebc6-5e65-443f-9aef-a02db88c7c06" providerId="ADAL" clId="{1759BA28-0B35-4EF2-B12D-3FBCC54A3DDA}" dt="2020-01-02T08:45:02.925" v="9820" actId="20577"/>
          <ac:spMkLst>
            <pc:docMk/>
            <pc:sldMk cId="4245298095" sldId="368"/>
            <ac:spMk id="6" creationId="{00000000-0000-0000-0000-000000000000}"/>
          </ac:spMkLst>
        </pc:spChg>
        <pc:spChg chg="mod">
          <ac:chgData name="Lam Quang Phuc" userId="d608ebc6-5e65-443f-9aef-a02db88c7c06" providerId="ADAL" clId="{1759BA28-0B35-4EF2-B12D-3FBCC54A3DDA}" dt="2019-12-31T09:59:15.505" v="6679"/>
          <ac:spMkLst>
            <pc:docMk/>
            <pc:sldMk cId="4245298095" sldId="368"/>
            <ac:spMk id="7" creationId="{00000000-0000-0000-0000-000000000000}"/>
          </ac:spMkLst>
        </pc:spChg>
        <pc:spChg chg="mod">
          <ac:chgData name="Lam Quang Phuc" userId="d608ebc6-5e65-443f-9aef-a02db88c7c06" providerId="ADAL" clId="{1759BA28-0B35-4EF2-B12D-3FBCC54A3DDA}" dt="2019-12-31T09:59:18.320" v="6683"/>
          <ac:spMkLst>
            <pc:docMk/>
            <pc:sldMk cId="4245298095" sldId="368"/>
            <ac:spMk id="8" creationId="{00000000-0000-0000-0000-000000000000}"/>
          </ac:spMkLst>
        </pc:spChg>
        <pc:spChg chg="mod">
          <ac:chgData name="Lam Quang Phuc" userId="d608ebc6-5e65-443f-9aef-a02db88c7c06" providerId="ADAL" clId="{1759BA28-0B35-4EF2-B12D-3FBCC54A3DDA}" dt="2019-12-31T09:59:23.904" v="6691"/>
          <ac:spMkLst>
            <pc:docMk/>
            <pc:sldMk cId="4245298095" sldId="368"/>
            <ac:spMk id="20" creationId="{00000000-0000-0000-0000-000000000000}"/>
          </ac:spMkLst>
        </pc:spChg>
        <pc:spChg chg="mod">
          <ac:chgData name="Lam Quang Phuc" userId="d608ebc6-5e65-443f-9aef-a02db88c7c06" providerId="ADAL" clId="{1759BA28-0B35-4EF2-B12D-3FBCC54A3DDA}" dt="2019-12-31T09:59:27.044" v="6695"/>
          <ac:spMkLst>
            <pc:docMk/>
            <pc:sldMk cId="4245298095" sldId="368"/>
            <ac:spMk id="21" creationId="{00000000-0000-0000-0000-000000000000}"/>
          </ac:spMkLst>
        </pc:spChg>
        <pc:spChg chg="mod">
          <ac:chgData name="Lam Quang Phuc" userId="d608ebc6-5e65-443f-9aef-a02db88c7c06" providerId="ADAL" clId="{1759BA28-0B35-4EF2-B12D-3FBCC54A3DDA}" dt="2019-12-31T09:59:31.625" v="6701"/>
          <ac:spMkLst>
            <pc:docMk/>
            <pc:sldMk cId="4245298095" sldId="368"/>
            <ac:spMk id="22" creationId="{00000000-0000-0000-0000-000000000000}"/>
          </ac:spMkLst>
        </pc:spChg>
        <pc:spChg chg="mod">
          <ac:chgData name="Lam Quang Phuc" userId="d608ebc6-5e65-443f-9aef-a02db88c7c06" providerId="ADAL" clId="{1759BA28-0B35-4EF2-B12D-3FBCC54A3DDA}" dt="2019-12-31T09:59:21.371" v="6687"/>
          <ac:spMkLst>
            <pc:docMk/>
            <pc:sldMk cId="4245298095" sldId="368"/>
            <ac:spMk id="34" creationId="{6CF3482C-7085-44C7-ADE6-5EB263B872B3}"/>
          </ac:spMkLst>
        </pc:spChg>
        <pc:spChg chg="mod">
          <ac:chgData name="Lam Quang Phuc" userId="d608ebc6-5e65-443f-9aef-a02db88c7c06" providerId="ADAL" clId="{1759BA28-0B35-4EF2-B12D-3FBCC54A3DDA}" dt="2019-12-31T09:59:34.292" v="6705"/>
          <ac:spMkLst>
            <pc:docMk/>
            <pc:sldMk cId="4245298095" sldId="368"/>
            <ac:spMk id="39" creationId="{07C46E00-3B97-4E2B-9B0D-9EF3A09D9FDA}"/>
          </ac:spMkLst>
        </pc:spChg>
        <pc:spChg chg="mod">
          <ac:chgData name="Lam Quang Phuc" userId="d608ebc6-5e65-443f-9aef-a02db88c7c06" providerId="ADAL" clId="{1759BA28-0B35-4EF2-B12D-3FBCC54A3DDA}" dt="2019-12-31T10:02:27.918" v="6781" actId="1076"/>
          <ac:spMkLst>
            <pc:docMk/>
            <pc:sldMk cId="4245298095" sldId="368"/>
            <ac:spMk id="42" creationId="{546CD9E8-D257-4B6B-8BBA-C28847FE6E11}"/>
          </ac:spMkLst>
        </pc:spChg>
      </pc:sldChg>
      <pc:sldChg chg="modSp add ord modAnim">
        <pc:chgData name="Lam Quang Phuc" userId="d608ebc6-5e65-443f-9aef-a02db88c7c06" providerId="ADAL" clId="{1759BA28-0B35-4EF2-B12D-3FBCC54A3DDA}" dt="2020-01-02T11:11:22.468" v="14496" actId="1036"/>
        <pc:sldMkLst>
          <pc:docMk/>
          <pc:sldMk cId="1659047631" sldId="3314"/>
        </pc:sldMkLst>
        <pc:spChg chg="mod">
          <ac:chgData name="Lam Quang Phuc" userId="d608ebc6-5e65-443f-9aef-a02db88c7c06" providerId="ADAL" clId="{1759BA28-0B35-4EF2-B12D-3FBCC54A3DDA}" dt="2019-12-31T06:30:41.149" v="1898" actId="12788"/>
          <ac:spMkLst>
            <pc:docMk/>
            <pc:sldMk cId="1659047631" sldId="3314"/>
            <ac:spMk id="5" creationId="{066F5064-5146-0D47-AD87-D668BB776976}"/>
          </ac:spMkLst>
        </pc:spChg>
        <pc:spChg chg="mod">
          <ac:chgData name="Lam Quang Phuc" userId="d608ebc6-5e65-443f-9aef-a02db88c7c06" providerId="ADAL" clId="{1759BA28-0B35-4EF2-B12D-3FBCC54A3DDA}" dt="2019-12-31T02:15:13.857" v="441" actId="12789"/>
          <ac:spMkLst>
            <pc:docMk/>
            <pc:sldMk cId="1659047631" sldId="3314"/>
            <ac:spMk id="7" creationId="{061424C6-5C07-6947-89EB-CB4C49E10879}"/>
          </ac:spMkLst>
        </pc:spChg>
        <pc:spChg chg="mod">
          <ac:chgData name="Lam Quang Phuc" userId="d608ebc6-5e65-443f-9aef-a02db88c7c06" providerId="ADAL" clId="{1759BA28-0B35-4EF2-B12D-3FBCC54A3DDA}" dt="2019-12-31T02:15:13.857" v="441" actId="12789"/>
          <ac:spMkLst>
            <pc:docMk/>
            <pc:sldMk cId="1659047631" sldId="3314"/>
            <ac:spMk id="8" creationId="{FAB6B366-4DAB-8747-9523-9AACBDEB0F2B}"/>
          </ac:spMkLst>
        </pc:spChg>
        <pc:spChg chg="mod">
          <ac:chgData name="Lam Quang Phuc" userId="d608ebc6-5e65-443f-9aef-a02db88c7c06" providerId="ADAL" clId="{1759BA28-0B35-4EF2-B12D-3FBCC54A3DDA}" dt="2019-12-31T02:15:13.857" v="441" actId="12789"/>
          <ac:spMkLst>
            <pc:docMk/>
            <pc:sldMk cId="1659047631" sldId="3314"/>
            <ac:spMk id="9" creationId="{C74DFF98-72E9-2945-BB53-2142BEA9088F}"/>
          </ac:spMkLst>
        </pc:spChg>
        <pc:spChg chg="mod">
          <ac:chgData name="Lam Quang Phuc" userId="d608ebc6-5e65-443f-9aef-a02db88c7c06" providerId="ADAL" clId="{1759BA28-0B35-4EF2-B12D-3FBCC54A3DDA}" dt="2020-01-02T11:11:22.468" v="14496" actId="1036"/>
          <ac:spMkLst>
            <pc:docMk/>
            <pc:sldMk cId="1659047631" sldId="3314"/>
            <ac:spMk id="10" creationId="{9FDC0121-B4A2-3440-875A-E49C7D757080}"/>
          </ac:spMkLst>
        </pc:spChg>
        <pc:spChg chg="mod">
          <ac:chgData name="Lam Quang Phuc" userId="d608ebc6-5e65-443f-9aef-a02db88c7c06" providerId="ADAL" clId="{1759BA28-0B35-4EF2-B12D-3FBCC54A3DDA}" dt="2019-12-31T02:15:13.857" v="441" actId="12789"/>
          <ac:spMkLst>
            <pc:docMk/>
            <pc:sldMk cId="1659047631" sldId="3314"/>
            <ac:spMk id="12" creationId="{ADE12A9A-2743-2549-BF75-A676A038825F}"/>
          </ac:spMkLst>
        </pc:spChg>
        <pc:spChg chg="mod">
          <ac:chgData name="Lam Quang Phuc" userId="d608ebc6-5e65-443f-9aef-a02db88c7c06" providerId="ADAL" clId="{1759BA28-0B35-4EF2-B12D-3FBCC54A3DDA}" dt="2019-12-31T02:15:13.857" v="441" actId="12789"/>
          <ac:spMkLst>
            <pc:docMk/>
            <pc:sldMk cId="1659047631" sldId="3314"/>
            <ac:spMk id="13" creationId="{2C8EA664-333D-3E47-B2DE-7A590FAAE65D}"/>
          </ac:spMkLst>
        </pc:spChg>
        <pc:spChg chg="mod">
          <ac:chgData name="Lam Quang Phuc" userId="d608ebc6-5e65-443f-9aef-a02db88c7c06" providerId="ADAL" clId="{1759BA28-0B35-4EF2-B12D-3FBCC54A3DDA}" dt="2019-12-31T02:15:13.857" v="441" actId="12789"/>
          <ac:spMkLst>
            <pc:docMk/>
            <pc:sldMk cId="1659047631" sldId="3314"/>
            <ac:spMk id="14" creationId="{00B31986-96A1-0942-9A92-032626F78B7F}"/>
          </ac:spMkLst>
        </pc:spChg>
        <pc:spChg chg="mod">
          <ac:chgData name="Lam Quang Phuc" userId="d608ebc6-5e65-443f-9aef-a02db88c7c06" providerId="ADAL" clId="{1759BA28-0B35-4EF2-B12D-3FBCC54A3DDA}" dt="2019-12-31T02:15:13.857" v="441" actId="12789"/>
          <ac:spMkLst>
            <pc:docMk/>
            <pc:sldMk cId="1659047631" sldId="3314"/>
            <ac:spMk id="15" creationId="{98B93A58-51F3-424D-913E-284E3A31E21F}"/>
          </ac:spMkLst>
        </pc:spChg>
        <pc:spChg chg="mod">
          <ac:chgData name="Lam Quang Phuc" userId="d608ebc6-5e65-443f-9aef-a02db88c7c06" providerId="ADAL" clId="{1759BA28-0B35-4EF2-B12D-3FBCC54A3DDA}" dt="2019-12-31T02:15:13.857" v="441" actId="12789"/>
          <ac:spMkLst>
            <pc:docMk/>
            <pc:sldMk cId="1659047631" sldId="3314"/>
            <ac:spMk id="16" creationId="{CA64AA0C-8E4A-C746-B373-464296B727EF}"/>
          </ac:spMkLst>
        </pc:spChg>
        <pc:spChg chg="mod">
          <ac:chgData name="Lam Quang Phuc" userId="d608ebc6-5e65-443f-9aef-a02db88c7c06" providerId="ADAL" clId="{1759BA28-0B35-4EF2-B12D-3FBCC54A3DDA}" dt="2019-12-31T06:23:37.042" v="1432" actId="12788"/>
          <ac:spMkLst>
            <pc:docMk/>
            <pc:sldMk cId="1659047631" sldId="3314"/>
            <ac:spMk id="17" creationId="{F312A8FF-F4E3-1B4E-8F5D-87AEAA692187}"/>
          </ac:spMkLst>
        </pc:spChg>
        <pc:spChg chg="mod">
          <ac:chgData name="Lam Quang Phuc" userId="d608ebc6-5e65-443f-9aef-a02db88c7c06" providerId="ADAL" clId="{1759BA28-0B35-4EF2-B12D-3FBCC54A3DDA}" dt="2019-12-31T06:26:43.356" v="1690" actId="14100"/>
          <ac:spMkLst>
            <pc:docMk/>
            <pc:sldMk cId="1659047631" sldId="3314"/>
            <ac:spMk id="18" creationId="{EDF42D56-72EF-1942-B2C0-2D7D4BE3B595}"/>
          </ac:spMkLst>
        </pc:spChg>
        <pc:spChg chg="mod">
          <ac:chgData name="Lam Quang Phuc" userId="d608ebc6-5e65-443f-9aef-a02db88c7c06" providerId="ADAL" clId="{1759BA28-0B35-4EF2-B12D-3FBCC54A3DDA}" dt="2019-12-31T06:23:54.615" v="1439" actId="1076"/>
          <ac:spMkLst>
            <pc:docMk/>
            <pc:sldMk cId="1659047631" sldId="3314"/>
            <ac:spMk id="19" creationId="{94C47058-7D31-AD40-B3D5-077265DCC75B}"/>
          </ac:spMkLst>
        </pc:spChg>
        <pc:spChg chg="mod">
          <ac:chgData name="Lam Quang Phuc" userId="d608ebc6-5e65-443f-9aef-a02db88c7c06" providerId="ADAL" clId="{1759BA28-0B35-4EF2-B12D-3FBCC54A3DDA}" dt="2019-12-31T06:23:22.193" v="1420" actId="20577"/>
          <ac:spMkLst>
            <pc:docMk/>
            <pc:sldMk cId="1659047631" sldId="3314"/>
            <ac:spMk id="20" creationId="{7F5631D5-DA08-2F4F-82B0-F77376258521}"/>
          </ac:spMkLst>
        </pc:spChg>
        <pc:spChg chg="mod">
          <ac:chgData name="Lam Quang Phuc" userId="d608ebc6-5e65-443f-9aef-a02db88c7c06" providerId="ADAL" clId="{1759BA28-0B35-4EF2-B12D-3FBCC54A3DDA}" dt="2019-12-31T06:23:24.901" v="1423" actId="20577"/>
          <ac:spMkLst>
            <pc:docMk/>
            <pc:sldMk cId="1659047631" sldId="3314"/>
            <ac:spMk id="21" creationId="{02BAE96B-CFB3-CE45-A670-92C5A7E066B7}"/>
          </ac:spMkLst>
        </pc:spChg>
      </pc:sldChg>
      <pc:sldChg chg="addSp delSp modSp add ord modTransition modAnim modNotesTx">
        <pc:chgData name="Lam Quang Phuc" userId="d608ebc6-5e65-443f-9aef-a02db88c7c06" providerId="ADAL" clId="{1759BA28-0B35-4EF2-B12D-3FBCC54A3DDA}" dt="2020-01-02T09:42:50.418" v="11334"/>
        <pc:sldMkLst>
          <pc:docMk/>
          <pc:sldMk cId="170202808" sldId="3315"/>
        </pc:sldMkLst>
        <pc:spChg chg="mod">
          <ac:chgData name="Lam Quang Phuc" userId="d608ebc6-5e65-443f-9aef-a02db88c7c06" providerId="ADAL" clId="{1759BA28-0B35-4EF2-B12D-3FBCC54A3DDA}" dt="2019-12-31T06:35:08.146" v="2078" actId="20577"/>
          <ac:spMkLst>
            <pc:docMk/>
            <pc:sldMk cId="170202808" sldId="3315"/>
            <ac:spMk id="5" creationId="{C9F3C8FD-6AAC-F24A-98B9-9C57D89D4CF1}"/>
          </ac:spMkLst>
        </pc:spChg>
        <pc:spChg chg="del mod">
          <ac:chgData name="Lam Quang Phuc" userId="d608ebc6-5e65-443f-9aef-a02db88c7c06" providerId="ADAL" clId="{1759BA28-0B35-4EF2-B12D-3FBCC54A3DDA}" dt="2019-12-31T06:34:56.981" v="2021" actId="478"/>
          <ac:spMkLst>
            <pc:docMk/>
            <pc:sldMk cId="170202808" sldId="3315"/>
            <ac:spMk id="6" creationId="{4C291861-9670-1D41-A11C-0B7417E9EFF1}"/>
          </ac:spMkLst>
        </pc:spChg>
        <pc:spChg chg="mod">
          <ac:chgData name="Lam Quang Phuc" userId="d608ebc6-5e65-443f-9aef-a02db88c7c06" providerId="ADAL" clId="{1759BA28-0B35-4EF2-B12D-3FBCC54A3DDA}" dt="2019-12-31T10:15:46.294" v="6835" actId="12788"/>
          <ac:spMkLst>
            <pc:docMk/>
            <pc:sldMk cId="170202808" sldId="3315"/>
            <ac:spMk id="7" creationId="{5417AB27-732B-D54B-82DB-C8821702E384}"/>
          </ac:spMkLst>
        </pc:spChg>
        <pc:spChg chg="mod">
          <ac:chgData name="Lam Quang Phuc" userId="d608ebc6-5e65-443f-9aef-a02db88c7c06" providerId="ADAL" clId="{1759BA28-0B35-4EF2-B12D-3FBCC54A3DDA}" dt="2019-12-31T10:15:53.301" v="6836" actId="12788"/>
          <ac:spMkLst>
            <pc:docMk/>
            <pc:sldMk cId="170202808" sldId="3315"/>
            <ac:spMk id="8" creationId="{3129524D-DC9A-B443-80B5-2C38CA9BB295}"/>
          </ac:spMkLst>
        </pc:spChg>
        <pc:spChg chg="mod">
          <ac:chgData name="Lam Quang Phuc" userId="d608ebc6-5e65-443f-9aef-a02db88c7c06" providerId="ADAL" clId="{1759BA28-0B35-4EF2-B12D-3FBCC54A3DDA}" dt="2019-12-31T06:35:13.740" v="2079" actId="1076"/>
          <ac:spMkLst>
            <pc:docMk/>
            <pc:sldMk cId="170202808" sldId="3315"/>
            <ac:spMk id="9" creationId="{56D00B71-1F09-C24C-A2F6-70963775C688}"/>
          </ac:spMkLst>
        </pc:spChg>
        <pc:spChg chg="mod">
          <ac:chgData name="Lam Quang Phuc" userId="d608ebc6-5e65-443f-9aef-a02db88c7c06" providerId="ADAL" clId="{1759BA28-0B35-4EF2-B12D-3FBCC54A3DDA}" dt="2019-12-31T06:35:13.740" v="2079" actId="1076"/>
          <ac:spMkLst>
            <pc:docMk/>
            <pc:sldMk cId="170202808" sldId="3315"/>
            <ac:spMk id="10" creationId="{A8C78ECF-EFC6-984E-B93D-C8D85A09EA6C}"/>
          </ac:spMkLst>
        </pc:spChg>
        <pc:spChg chg="mod">
          <ac:chgData name="Lam Quang Phuc" userId="d608ebc6-5e65-443f-9aef-a02db88c7c06" providerId="ADAL" clId="{1759BA28-0B35-4EF2-B12D-3FBCC54A3DDA}" dt="2019-12-31T06:35:32.110" v="2082" actId="14100"/>
          <ac:spMkLst>
            <pc:docMk/>
            <pc:sldMk cId="170202808" sldId="3315"/>
            <ac:spMk id="11" creationId="{B82E1902-7290-CD49-A4EE-A60E93F73F99}"/>
          </ac:spMkLst>
        </pc:spChg>
        <pc:spChg chg="del mod">
          <ac:chgData name="Lam Quang Phuc" userId="d608ebc6-5e65-443f-9aef-a02db88c7c06" providerId="ADAL" clId="{1759BA28-0B35-4EF2-B12D-3FBCC54A3DDA}" dt="2019-12-31T06:35:16.622" v="2080" actId="478"/>
          <ac:spMkLst>
            <pc:docMk/>
            <pc:sldMk cId="170202808" sldId="3315"/>
            <ac:spMk id="14" creationId="{B13CB219-36A9-D64C-8326-B05FE6C8081D}"/>
          </ac:spMkLst>
        </pc:spChg>
        <pc:spChg chg="del mod">
          <ac:chgData name="Lam Quang Phuc" userId="d608ebc6-5e65-443f-9aef-a02db88c7c06" providerId="ADAL" clId="{1759BA28-0B35-4EF2-B12D-3FBCC54A3DDA}" dt="2019-12-31T06:35:16.622" v="2080" actId="478"/>
          <ac:spMkLst>
            <pc:docMk/>
            <pc:sldMk cId="170202808" sldId="3315"/>
            <ac:spMk id="15" creationId="{25CB8D30-6C9C-944F-8F94-04E7B81588DE}"/>
          </ac:spMkLst>
        </pc:spChg>
        <pc:spChg chg="mod">
          <ac:chgData name="Lam Quang Phuc" userId="d608ebc6-5e65-443f-9aef-a02db88c7c06" providerId="ADAL" clId="{1759BA28-0B35-4EF2-B12D-3FBCC54A3DDA}" dt="2019-12-31T06:47:41.950" v="2452" actId="14100"/>
          <ac:spMkLst>
            <pc:docMk/>
            <pc:sldMk cId="170202808" sldId="3315"/>
            <ac:spMk id="16" creationId="{C9A351D7-9C6E-954B-BA38-714A8BC5CEDC}"/>
          </ac:spMkLst>
        </pc:spChg>
        <pc:spChg chg="del mod">
          <ac:chgData name="Lam Quang Phuc" userId="d608ebc6-5e65-443f-9aef-a02db88c7c06" providerId="ADAL" clId="{1759BA28-0B35-4EF2-B12D-3FBCC54A3DDA}" dt="2019-12-31T06:35:16.622" v="2080" actId="478"/>
          <ac:spMkLst>
            <pc:docMk/>
            <pc:sldMk cId="170202808" sldId="3315"/>
            <ac:spMk id="17" creationId="{C4D5FCFD-7A2F-B448-8608-C773B222BCCE}"/>
          </ac:spMkLst>
        </pc:spChg>
        <pc:spChg chg="del mod">
          <ac:chgData name="Lam Quang Phuc" userId="d608ebc6-5e65-443f-9aef-a02db88c7c06" providerId="ADAL" clId="{1759BA28-0B35-4EF2-B12D-3FBCC54A3DDA}" dt="2019-12-31T06:35:16.622" v="2080" actId="478"/>
          <ac:spMkLst>
            <pc:docMk/>
            <pc:sldMk cId="170202808" sldId="3315"/>
            <ac:spMk id="18" creationId="{16C6C442-D2AB-5E46-9083-605859B9EC27}"/>
          </ac:spMkLst>
        </pc:spChg>
        <pc:spChg chg="mod">
          <ac:chgData name="Lam Quang Phuc" userId="d608ebc6-5e65-443f-9aef-a02db88c7c06" providerId="ADAL" clId="{1759BA28-0B35-4EF2-B12D-3FBCC54A3DDA}" dt="2019-12-31T06:47:45.324" v="2453" actId="14100"/>
          <ac:spMkLst>
            <pc:docMk/>
            <pc:sldMk cId="170202808" sldId="3315"/>
            <ac:spMk id="19" creationId="{A6FCAA9F-E2E6-D04E-B9EE-E5F8F7D158CB}"/>
          </ac:spMkLst>
        </pc:spChg>
        <pc:spChg chg="del mod">
          <ac:chgData name="Lam Quang Phuc" userId="d608ebc6-5e65-443f-9aef-a02db88c7c06" providerId="ADAL" clId="{1759BA28-0B35-4EF2-B12D-3FBCC54A3DDA}" dt="2019-12-31T06:35:16.622" v="2080" actId="478"/>
          <ac:spMkLst>
            <pc:docMk/>
            <pc:sldMk cId="170202808" sldId="3315"/>
            <ac:spMk id="20" creationId="{FDCB3591-765C-B749-861B-BA1B7F9C845F}"/>
          </ac:spMkLst>
        </pc:spChg>
        <pc:spChg chg="del mod">
          <ac:chgData name="Lam Quang Phuc" userId="d608ebc6-5e65-443f-9aef-a02db88c7c06" providerId="ADAL" clId="{1759BA28-0B35-4EF2-B12D-3FBCC54A3DDA}" dt="2019-12-31T06:35:16.622" v="2080" actId="478"/>
          <ac:spMkLst>
            <pc:docMk/>
            <pc:sldMk cId="170202808" sldId="3315"/>
            <ac:spMk id="21" creationId="{2218900E-9838-B34A-A284-EC48314FF078}"/>
          </ac:spMkLst>
        </pc:spChg>
        <pc:spChg chg="mod">
          <ac:chgData name="Lam Quang Phuc" userId="d608ebc6-5e65-443f-9aef-a02db88c7c06" providerId="ADAL" clId="{1759BA28-0B35-4EF2-B12D-3FBCC54A3DDA}" dt="2019-12-31T06:47:49.263" v="2454" actId="14100"/>
          <ac:spMkLst>
            <pc:docMk/>
            <pc:sldMk cId="170202808" sldId="3315"/>
            <ac:spMk id="22" creationId="{694FAE93-0E8D-FD43-903E-D13BBCAEA184}"/>
          </ac:spMkLst>
        </pc:spChg>
        <pc:spChg chg="del mod">
          <ac:chgData name="Lam Quang Phuc" userId="d608ebc6-5e65-443f-9aef-a02db88c7c06" providerId="ADAL" clId="{1759BA28-0B35-4EF2-B12D-3FBCC54A3DDA}" dt="2019-12-31T06:35:16.622" v="2080" actId="478"/>
          <ac:spMkLst>
            <pc:docMk/>
            <pc:sldMk cId="170202808" sldId="3315"/>
            <ac:spMk id="23" creationId="{D95AD475-7DB5-6A41-A134-CC2608DCD032}"/>
          </ac:spMkLst>
        </pc:spChg>
        <pc:spChg chg="del mod">
          <ac:chgData name="Lam Quang Phuc" userId="d608ebc6-5e65-443f-9aef-a02db88c7c06" providerId="ADAL" clId="{1759BA28-0B35-4EF2-B12D-3FBCC54A3DDA}" dt="2019-12-31T06:35:16.622" v="2080" actId="478"/>
          <ac:spMkLst>
            <pc:docMk/>
            <pc:sldMk cId="170202808" sldId="3315"/>
            <ac:spMk id="24" creationId="{5AA64CE6-35C0-894C-9A8D-6AAA9A3ABECE}"/>
          </ac:spMkLst>
        </pc:spChg>
        <pc:spChg chg="mod">
          <ac:chgData name="Lam Quang Phuc" userId="d608ebc6-5e65-443f-9aef-a02db88c7c06" providerId="ADAL" clId="{1759BA28-0B35-4EF2-B12D-3FBCC54A3DDA}" dt="2020-01-02T08:44:39.239" v="9801"/>
          <ac:spMkLst>
            <pc:docMk/>
            <pc:sldMk cId="170202808" sldId="3315"/>
            <ac:spMk id="25" creationId="{F2EC8078-2B29-7143-884D-52AF7EFFF950}"/>
          </ac:spMkLst>
        </pc:spChg>
        <pc:spChg chg="mod">
          <ac:chgData name="Lam Quang Phuc" userId="d608ebc6-5e65-443f-9aef-a02db88c7c06" providerId="ADAL" clId="{1759BA28-0B35-4EF2-B12D-3FBCC54A3DDA}" dt="2020-01-02T08:44:41.549" v="9804" actId="20577"/>
          <ac:spMkLst>
            <pc:docMk/>
            <pc:sldMk cId="170202808" sldId="3315"/>
            <ac:spMk id="26" creationId="{693EBA0C-4D70-BE4F-AC1F-3621ABE82978}"/>
          </ac:spMkLst>
        </pc:spChg>
        <pc:spChg chg="mod">
          <ac:chgData name="Lam Quang Phuc" userId="d608ebc6-5e65-443f-9aef-a02db88c7c06" providerId="ADAL" clId="{1759BA28-0B35-4EF2-B12D-3FBCC54A3DDA}" dt="2020-01-02T08:44:43.198" v="9807" actId="20577"/>
          <ac:spMkLst>
            <pc:docMk/>
            <pc:sldMk cId="170202808" sldId="3315"/>
            <ac:spMk id="27" creationId="{66C4A3EA-AEA8-5048-9EAC-B271DCA6702A}"/>
          </ac:spMkLst>
        </pc:spChg>
        <pc:spChg chg="mod">
          <ac:chgData name="Lam Quang Phuc" userId="d608ebc6-5e65-443f-9aef-a02db88c7c06" providerId="ADAL" clId="{1759BA28-0B35-4EF2-B12D-3FBCC54A3DDA}" dt="2020-01-02T08:44:44.540" v="9809" actId="20577"/>
          <ac:spMkLst>
            <pc:docMk/>
            <pc:sldMk cId="170202808" sldId="3315"/>
            <ac:spMk id="28" creationId="{CFDB53C7-9BFC-6943-BE2B-5E0D73D08E60}"/>
          </ac:spMkLst>
        </pc:spChg>
        <pc:spChg chg="mod">
          <ac:chgData name="Lam Quang Phuc" userId="d608ebc6-5e65-443f-9aef-a02db88c7c06" providerId="ADAL" clId="{1759BA28-0B35-4EF2-B12D-3FBCC54A3DDA}" dt="2019-12-31T07:09:06.633" v="4348" actId="554"/>
          <ac:spMkLst>
            <pc:docMk/>
            <pc:sldMk cId="170202808" sldId="3315"/>
            <ac:spMk id="29" creationId="{52E5DA4D-81BA-1F46-80AD-D50A7925EE6B}"/>
          </ac:spMkLst>
        </pc:spChg>
        <pc:spChg chg="del mod">
          <ac:chgData name="Lam Quang Phuc" userId="d608ebc6-5e65-443f-9aef-a02db88c7c06" providerId="ADAL" clId="{1759BA28-0B35-4EF2-B12D-3FBCC54A3DDA}" dt="2019-12-31T06:35:16.622" v="2080" actId="478"/>
          <ac:spMkLst>
            <pc:docMk/>
            <pc:sldMk cId="170202808" sldId="3315"/>
            <ac:spMk id="30" creationId="{3CD3EB1C-8120-F84A-96A5-52A0A8FA5E27}"/>
          </ac:spMkLst>
        </pc:spChg>
        <pc:spChg chg="del mod">
          <ac:chgData name="Lam Quang Phuc" userId="d608ebc6-5e65-443f-9aef-a02db88c7c06" providerId="ADAL" clId="{1759BA28-0B35-4EF2-B12D-3FBCC54A3DDA}" dt="2019-12-31T06:35:16.622" v="2080" actId="478"/>
          <ac:spMkLst>
            <pc:docMk/>
            <pc:sldMk cId="170202808" sldId="3315"/>
            <ac:spMk id="31" creationId="{D9A388ED-F6CB-BC43-A9D1-BCD7BE768AB8}"/>
          </ac:spMkLst>
        </pc:spChg>
        <pc:spChg chg="add del mod">
          <ac:chgData name="Lam Quang Phuc" userId="d608ebc6-5e65-443f-9aef-a02db88c7c06" providerId="ADAL" clId="{1759BA28-0B35-4EF2-B12D-3FBCC54A3DDA}" dt="2019-12-31T07:09:06.633" v="4348" actId="554"/>
          <ac:spMkLst>
            <pc:docMk/>
            <pc:sldMk cId="170202808" sldId="3315"/>
            <ac:spMk id="32" creationId="{5C201B7D-306E-7A4D-8F30-7FBC8046DDA5}"/>
          </ac:spMkLst>
        </pc:spChg>
        <pc:spChg chg="del mod">
          <ac:chgData name="Lam Quang Phuc" userId="d608ebc6-5e65-443f-9aef-a02db88c7c06" providerId="ADAL" clId="{1759BA28-0B35-4EF2-B12D-3FBCC54A3DDA}" dt="2019-12-31T06:35:16.622" v="2080" actId="478"/>
          <ac:spMkLst>
            <pc:docMk/>
            <pc:sldMk cId="170202808" sldId="3315"/>
            <ac:spMk id="33" creationId="{04074181-6969-6247-9E24-663E0C3595D5}"/>
          </ac:spMkLst>
        </pc:spChg>
        <pc:spChg chg="del mod">
          <ac:chgData name="Lam Quang Phuc" userId="d608ebc6-5e65-443f-9aef-a02db88c7c06" providerId="ADAL" clId="{1759BA28-0B35-4EF2-B12D-3FBCC54A3DDA}" dt="2019-12-31T06:35:16.622" v="2080" actId="478"/>
          <ac:spMkLst>
            <pc:docMk/>
            <pc:sldMk cId="170202808" sldId="3315"/>
            <ac:spMk id="34" creationId="{2127280A-3E0C-0C4A-97C4-29E7D9A0E1DE}"/>
          </ac:spMkLst>
        </pc:spChg>
        <pc:spChg chg="del mod">
          <ac:chgData name="Lam Quang Phuc" userId="d608ebc6-5e65-443f-9aef-a02db88c7c06" providerId="ADAL" clId="{1759BA28-0B35-4EF2-B12D-3FBCC54A3DDA}" dt="2019-12-31T06:54:25.368" v="3085" actId="478"/>
          <ac:spMkLst>
            <pc:docMk/>
            <pc:sldMk cId="170202808" sldId="3315"/>
            <ac:spMk id="35" creationId="{0EA37DCA-3A8F-D044-85EA-2E6323C0BF3F}"/>
          </ac:spMkLst>
        </pc:spChg>
        <pc:spChg chg="del mod">
          <ac:chgData name="Lam Quang Phuc" userId="d608ebc6-5e65-443f-9aef-a02db88c7c06" providerId="ADAL" clId="{1759BA28-0B35-4EF2-B12D-3FBCC54A3DDA}" dt="2019-12-31T06:35:16.622" v="2080" actId="478"/>
          <ac:spMkLst>
            <pc:docMk/>
            <pc:sldMk cId="170202808" sldId="3315"/>
            <ac:spMk id="36" creationId="{30A14834-3F6D-AA45-B634-D482CD0D0CCD}"/>
          </ac:spMkLst>
        </pc:spChg>
        <pc:spChg chg="del mod">
          <ac:chgData name="Lam Quang Phuc" userId="d608ebc6-5e65-443f-9aef-a02db88c7c06" providerId="ADAL" clId="{1759BA28-0B35-4EF2-B12D-3FBCC54A3DDA}" dt="2019-12-31T06:35:16.622" v="2080" actId="478"/>
          <ac:spMkLst>
            <pc:docMk/>
            <pc:sldMk cId="170202808" sldId="3315"/>
            <ac:spMk id="37" creationId="{3974F37C-FE7D-954A-ADB2-F0CC571A042C}"/>
          </ac:spMkLst>
        </pc:spChg>
        <pc:spChg chg="del mod">
          <ac:chgData name="Lam Quang Phuc" userId="d608ebc6-5e65-443f-9aef-a02db88c7c06" providerId="ADAL" clId="{1759BA28-0B35-4EF2-B12D-3FBCC54A3DDA}" dt="2019-12-31T06:58:04.121" v="3599" actId="478"/>
          <ac:spMkLst>
            <pc:docMk/>
            <pc:sldMk cId="170202808" sldId="3315"/>
            <ac:spMk id="38" creationId="{48BB3847-F103-D04A-A0D7-617AD7FB2DF6}"/>
          </ac:spMkLst>
        </pc:spChg>
        <pc:spChg chg="del mod">
          <ac:chgData name="Lam Quang Phuc" userId="d608ebc6-5e65-443f-9aef-a02db88c7c06" providerId="ADAL" clId="{1759BA28-0B35-4EF2-B12D-3FBCC54A3DDA}" dt="2019-12-31T06:35:16.622" v="2080" actId="478"/>
          <ac:spMkLst>
            <pc:docMk/>
            <pc:sldMk cId="170202808" sldId="3315"/>
            <ac:spMk id="39" creationId="{433065C6-E52A-2742-BB90-6C8C6113CBA4}"/>
          </ac:spMkLst>
        </pc:spChg>
        <pc:spChg chg="del mod">
          <ac:chgData name="Lam Quang Phuc" userId="d608ebc6-5e65-443f-9aef-a02db88c7c06" providerId="ADAL" clId="{1759BA28-0B35-4EF2-B12D-3FBCC54A3DDA}" dt="2019-12-31T06:35:16.622" v="2080" actId="478"/>
          <ac:spMkLst>
            <pc:docMk/>
            <pc:sldMk cId="170202808" sldId="3315"/>
            <ac:spMk id="40" creationId="{73E9750A-E71E-EB4C-9879-745967D519AE}"/>
          </ac:spMkLst>
        </pc:spChg>
        <pc:spChg chg="add del">
          <ac:chgData name="Lam Quang Phuc" userId="d608ebc6-5e65-443f-9aef-a02db88c7c06" providerId="ADAL" clId="{1759BA28-0B35-4EF2-B12D-3FBCC54A3DDA}" dt="2019-12-31T06:49:53.641" v="2458"/>
          <ac:spMkLst>
            <pc:docMk/>
            <pc:sldMk cId="170202808" sldId="3315"/>
            <ac:spMk id="41" creationId="{1C9DE065-6510-4B12-802D-3376D3AF921D}"/>
          </ac:spMkLst>
        </pc:spChg>
        <pc:spChg chg="add mod">
          <ac:chgData name="Lam Quang Phuc" userId="d608ebc6-5e65-443f-9aef-a02db88c7c06" providerId="ADAL" clId="{1759BA28-0B35-4EF2-B12D-3FBCC54A3DDA}" dt="2019-12-31T07:23:10.013" v="5213" actId="20577"/>
          <ac:spMkLst>
            <pc:docMk/>
            <pc:sldMk cId="170202808" sldId="3315"/>
            <ac:spMk id="42" creationId="{F5D60530-0CF1-4113-993A-C0175D6C4A4C}"/>
          </ac:spMkLst>
        </pc:spChg>
        <pc:spChg chg="add mod">
          <ac:chgData name="Lam Quang Phuc" userId="d608ebc6-5e65-443f-9aef-a02db88c7c06" providerId="ADAL" clId="{1759BA28-0B35-4EF2-B12D-3FBCC54A3DDA}" dt="2019-12-31T07:09:06.633" v="4348" actId="554"/>
          <ac:spMkLst>
            <pc:docMk/>
            <pc:sldMk cId="170202808" sldId="3315"/>
            <ac:spMk id="43" creationId="{FE390752-158E-492E-ABD1-4409545994E8}"/>
          </ac:spMkLst>
        </pc:spChg>
        <pc:spChg chg="add del">
          <ac:chgData name="Lam Quang Phuc" userId="d608ebc6-5e65-443f-9aef-a02db88c7c06" providerId="ADAL" clId="{1759BA28-0B35-4EF2-B12D-3FBCC54A3DDA}" dt="2019-12-31T06:59:50.233" v="3746"/>
          <ac:spMkLst>
            <pc:docMk/>
            <pc:sldMk cId="170202808" sldId="3315"/>
            <ac:spMk id="44" creationId="{1072BB75-6A9E-44CE-B312-6DFED07C2957}"/>
          </ac:spMkLst>
        </pc:spChg>
      </pc:sldChg>
      <pc:sldChg chg="modSp modAnim">
        <pc:chgData name="Lam Quang Phuc" userId="d608ebc6-5e65-443f-9aef-a02db88c7c06" providerId="ADAL" clId="{1759BA28-0B35-4EF2-B12D-3FBCC54A3DDA}" dt="2020-01-02T02:18:47.867" v="7481"/>
        <pc:sldMkLst>
          <pc:docMk/>
          <pc:sldMk cId="3366092596" sldId="3351"/>
        </pc:sldMkLst>
        <pc:spChg chg="mod">
          <ac:chgData name="Lam Quang Phuc" userId="d608ebc6-5e65-443f-9aef-a02db88c7c06" providerId="ADAL" clId="{1759BA28-0B35-4EF2-B12D-3FBCC54A3DDA}" dt="2019-12-31T06:33:12.170" v="1938" actId="20577"/>
          <ac:spMkLst>
            <pc:docMk/>
            <pc:sldMk cId="3366092596" sldId="3351"/>
            <ac:spMk id="10" creationId="{BF16647A-6B3F-634A-B383-EB49EBB232B6}"/>
          </ac:spMkLst>
        </pc:spChg>
      </pc:sldChg>
      <pc:sldChg chg="delSp modSp add">
        <pc:chgData name="Lam Quang Phuc" userId="d608ebc6-5e65-443f-9aef-a02db88c7c06" providerId="ADAL" clId="{1759BA28-0B35-4EF2-B12D-3FBCC54A3DDA}" dt="2020-01-02T10:09:50.796" v="12976" actId="20577"/>
        <pc:sldMkLst>
          <pc:docMk/>
          <pc:sldMk cId="3010930615" sldId="3354"/>
        </pc:sldMkLst>
        <pc:spChg chg="mod">
          <ac:chgData name="Lam Quang Phuc" userId="d608ebc6-5e65-443f-9aef-a02db88c7c06" providerId="ADAL" clId="{1759BA28-0B35-4EF2-B12D-3FBCC54A3DDA}" dt="2020-01-02T10:06:39.390" v="12437" actId="2711"/>
          <ac:spMkLst>
            <pc:docMk/>
            <pc:sldMk cId="3010930615" sldId="3354"/>
            <ac:spMk id="5" creationId="{05E6BD02-ADAF-634B-8F36-58770B3B1D53}"/>
          </ac:spMkLst>
        </pc:spChg>
        <pc:spChg chg="mod">
          <ac:chgData name="Lam Quang Phuc" userId="d608ebc6-5e65-443f-9aef-a02db88c7c06" providerId="ADAL" clId="{1759BA28-0B35-4EF2-B12D-3FBCC54A3DDA}" dt="2020-01-02T10:06:39.390" v="12437" actId="2711"/>
          <ac:spMkLst>
            <pc:docMk/>
            <pc:sldMk cId="3010930615" sldId="3354"/>
            <ac:spMk id="6" creationId="{D75AB539-68A9-3C4B-B57C-4B023BAA9F3A}"/>
          </ac:spMkLst>
        </pc:spChg>
        <pc:spChg chg="mod">
          <ac:chgData name="Lam Quang Phuc" userId="d608ebc6-5e65-443f-9aef-a02db88c7c06" providerId="ADAL" clId="{1759BA28-0B35-4EF2-B12D-3FBCC54A3DDA}" dt="2020-01-02T10:06:39.390" v="12437" actId="2711"/>
          <ac:spMkLst>
            <pc:docMk/>
            <pc:sldMk cId="3010930615" sldId="3354"/>
            <ac:spMk id="10" creationId="{BFCE72D1-9595-B548-9B7A-3AB6307C5326}"/>
          </ac:spMkLst>
        </pc:spChg>
        <pc:spChg chg="mod">
          <ac:chgData name="Lam Quang Phuc" userId="d608ebc6-5e65-443f-9aef-a02db88c7c06" providerId="ADAL" clId="{1759BA28-0B35-4EF2-B12D-3FBCC54A3DDA}" dt="2020-01-02T10:06:39.390" v="12437" actId="2711"/>
          <ac:spMkLst>
            <pc:docMk/>
            <pc:sldMk cId="3010930615" sldId="3354"/>
            <ac:spMk id="11" creationId="{6A05D8C9-5455-EA48-8E04-21E0F5A2CAF0}"/>
          </ac:spMkLst>
        </pc:spChg>
        <pc:spChg chg="mod">
          <ac:chgData name="Lam Quang Phuc" userId="d608ebc6-5e65-443f-9aef-a02db88c7c06" providerId="ADAL" clId="{1759BA28-0B35-4EF2-B12D-3FBCC54A3DDA}" dt="2020-01-02T10:06:39.390" v="12437" actId="2711"/>
          <ac:spMkLst>
            <pc:docMk/>
            <pc:sldMk cId="3010930615" sldId="3354"/>
            <ac:spMk id="12" creationId="{4EA92EBE-3574-CF4B-A0BC-50832EA98EB8}"/>
          </ac:spMkLst>
        </pc:spChg>
        <pc:spChg chg="mod">
          <ac:chgData name="Lam Quang Phuc" userId="d608ebc6-5e65-443f-9aef-a02db88c7c06" providerId="ADAL" clId="{1759BA28-0B35-4EF2-B12D-3FBCC54A3DDA}" dt="2020-01-02T10:08:01.589" v="12559" actId="1076"/>
          <ac:spMkLst>
            <pc:docMk/>
            <pc:sldMk cId="3010930615" sldId="3354"/>
            <ac:spMk id="13" creationId="{99CE8E20-ACA3-3A44-B5A3-DBF3E541B2B9}"/>
          </ac:spMkLst>
        </pc:spChg>
        <pc:spChg chg="del mod">
          <ac:chgData name="Lam Quang Phuc" userId="d608ebc6-5e65-443f-9aef-a02db88c7c06" providerId="ADAL" clId="{1759BA28-0B35-4EF2-B12D-3FBCC54A3DDA}" dt="2020-01-02T10:07:58.728" v="12558" actId="478"/>
          <ac:spMkLst>
            <pc:docMk/>
            <pc:sldMk cId="3010930615" sldId="3354"/>
            <ac:spMk id="14" creationId="{C566928F-8193-7B43-A48E-C058B397FEC5}"/>
          </ac:spMkLst>
        </pc:spChg>
        <pc:spChg chg="mod">
          <ac:chgData name="Lam Quang Phuc" userId="d608ebc6-5e65-443f-9aef-a02db88c7c06" providerId="ADAL" clId="{1759BA28-0B35-4EF2-B12D-3FBCC54A3DDA}" dt="2020-01-02T10:07:06.640" v="12544" actId="20577"/>
          <ac:spMkLst>
            <pc:docMk/>
            <pc:sldMk cId="3010930615" sldId="3354"/>
            <ac:spMk id="15" creationId="{683459D4-4AF6-6F47-8BB4-1CA1BBA68B26}"/>
          </ac:spMkLst>
        </pc:spChg>
        <pc:spChg chg="mod">
          <ac:chgData name="Lam Quang Phuc" userId="d608ebc6-5e65-443f-9aef-a02db88c7c06" providerId="ADAL" clId="{1759BA28-0B35-4EF2-B12D-3FBCC54A3DDA}" dt="2020-01-02T10:08:50.089" v="12668" actId="6549"/>
          <ac:spMkLst>
            <pc:docMk/>
            <pc:sldMk cId="3010930615" sldId="3354"/>
            <ac:spMk id="16" creationId="{57A9006D-9130-1E4E-9BCB-9B466D13EEEE}"/>
          </ac:spMkLst>
        </pc:spChg>
        <pc:spChg chg="mod">
          <ac:chgData name="Lam Quang Phuc" userId="d608ebc6-5e65-443f-9aef-a02db88c7c06" providerId="ADAL" clId="{1759BA28-0B35-4EF2-B12D-3FBCC54A3DDA}" dt="2020-01-02T10:08:59.209" v="12687" actId="20577"/>
          <ac:spMkLst>
            <pc:docMk/>
            <pc:sldMk cId="3010930615" sldId="3354"/>
            <ac:spMk id="18" creationId="{B91323FD-D35D-8B4C-A558-83041901AC81}"/>
          </ac:spMkLst>
        </pc:spChg>
        <pc:spChg chg="mod">
          <ac:chgData name="Lam Quang Phuc" userId="d608ebc6-5e65-443f-9aef-a02db88c7c06" providerId="ADAL" clId="{1759BA28-0B35-4EF2-B12D-3FBCC54A3DDA}" dt="2020-01-02T10:09:38.261" v="12902" actId="20577"/>
          <ac:spMkLst>
            <pc:docMk/>
            <pc:sldMk cId="3010930615" sldId="3354"/>
            <ac:spMk id="19" creationId="{5DCFD89A-6769-9844-BEB1-765488F6BD29}"/>
          </ac:spMkLst>
        </pc:spChg>
        <pc:spChg chg="mod">
          <ac:chgData name="Lam Quang Phuc" userId="d608ebc6-5e65-443f-9aef-a02db88c7c06" providerId="ADAL" clId="{1759BA28-0B35-4EF2-B12D-3FBCC54A3DDA}" dt="2020-01-02T10:09:01.999" v="12690" actId="20577"/>
          <ac:spMkLst>
            <pc:docMk/>
            <pc:sldMk cId="3010930615" sldId="3354"/>
            <ac:spMk id="21" creationId="{51B73627-1A60-2045-A632-2803AA27F966}"/>
          </ac:spMkLst>
        </pc:spChg>
        <pc:spChg chg="mod">
          <ac:chgData name="Lam Quang Phuc" userId="d608ebc6-5e65-443f-9aef-a02db88c7c06" providerId="ADAL" clId="{1759BA28-0B35-4EF2-B12D-3FBCC54A3DDA}" dt="2020-01-02T10:09:50.796" v="12976" actId="20577"/>
          <ac:spMkLst>
            <pc:docMk/>
            <pc:sldMk cId="3010930615" sldId="3354"/>
            <ac:spMk id="22" creationId="{5F49052D-848B-994C-896A-1E934C97EB86}"/>
          </ac:spMkLst>
        </pc:spChg>
        <pc:spChg chg="mod">
          <ac:chgData name="Lam Quang Phuc" userId="d608ebc6-5e65-443f-9aef-a02db88c7c06" providerId="ADAL" clId="{1759BA28-0B35-4EF2-B12D-3FBCC54A3DDA}" dt="2020-01-02T10:09:07.163" v="12725" actId="20577"/>
          <ac:spMkLst>
            <pc:docMk/>
            <pc:sldMk cId="3010930615" sldId="3354"/>
            <ac:spMk id="24" creationId="{190AF846-2830-6844-9427-F751719FEB92}"/>
          </ac:spMkLst>
        </pc:spChg>
        <pc:spChg chg="mod">
          <ac:chgData name="Lam Quang Phuc" userId="d608ebc6-5e65-443f-9aef-a02db88c7c06" providerId="ADAL" clId="{1759BA28-0B35-4EF2-B12D-3FBCC54A3DDA}" dt="2020-01-02T10:09:28.791" v="12841" actId="20577"/>
          <ac:spMkLst>
            <pc:docMk/>
            <pc:sldMk cId="3010930615" sldId="3354"/>
            <ac:spMk id="25" creationId="{DDD24781-0F52-4B44-BE07-602F7E243425}"/>
          </ac:spMkLst>
        </pc:spChg>
        <pc:spChg chg="mod">
          <ac:chgData name="Lam Quang Phuc" userId="d608ebc6-5e65-443f-9aef-a02db88c7c06" providerId="ADAL" clId="{1759BA28-0B35-4EF2-B12D-3FBCC54A3DDA}" dt="2020-01-02T10:06:39.390" v="12437" actId="2711"/>
          <ac:spMkLst>
            <pc:docMk/>
            <pc:sldMk cId="3010930615" sldId="3354"/>
            <ac:spMk id="26" creationId="{8B171435-CE3B-DA48-ABAF-76E18E9E7D13}"/>
          </ac:spMkLst>
        </pc:spChg>
        <pc:spChg chg="mod">
          <ac:chgData name="Lam Quang Phuc" userId="d608ebc6-5e65-443f-9aef-a02db88c7c06" providerId="ADAL" clId="{1759BA28-0B35-4EF2-B12D-3FBCC54A3DDA}" dt="2020-01-02T10:06:39.390" v="12437" actId="2711"/>
          <ac:spMkLst>
            <pc:docMk/>
            <pc:sldMk cId="3010930615" sldId="3354"/>
            <ac:spMk id="27" creationId="{D2EDFA74-273E-6741-9B19-FEDEFBFA1B5C}"/>
          </ac:spMkLst>
        </pc:spChg>
        <pc:spChg chg="mod">
          <ac:chgData name="Lam Quang Phuc" userId="d608ebc6-5e65-443f-9aef-a02db88c7c06" providerId="ADAL" clId="{1759BA28-0B35-4EF2-B12D-3FBCC54A3DDA}" dt="2020-01-02T10:06:39.390" v="12437" actId="2711"/>
          <ac:spMkLst>
            <pc:docMk/>
            <pc:sldMk cId="3010930615" sldId="3354"/>
            <ac:spMk id="28" creationId="{1792AAC7-9301-134C-88BB-2FEEB9D9B9C1}"/>
          </ac:spMkLst>
        </pc:spChg>
        <pc:spChg chg="mod">
          <ac:chgData name="Lam Quang Phuc" userId="d608ebc6-5e65-443f-9aef-a02db88c7c06" providerId="ADAL" clId="{1759BA28-0B35-4EF2-B12D-3FBCC54A3DDA}" dt="2020-01-02T10:06:39.390" v="12437" actId="2711"/>
          <ac:spMkLst>
            <pc:docMk/>
            <pc:sldMk cId="3010930615" sldId="3354"/>
            <ac:spMk id="29" creationId="{B7ACDA49-4331-6540-A832-1EA4CFC38BA8}"/>
          </ac:spMkLst>
        </pc:spChg>
      </pc:sldChg>
      <pc:sldChg chg="addSp delSp modSp add ord delAnim modAnim">
        <pc:chgData name="Lam Quang Phuc" userId="d608ebc6-5e65-443f-9aef-a02db88c7c06" providerId="ADAL" clId="{1759BA28-0B35-4EF2-B12D-3FBCC54A3DDA}" dt="2020-01-02T09:41:02.263" v="11292"/>
        <pc:sldMkLst>
          <pc:docMk/>
          <pc:sldMk cId="1968741089" sldId="3383"/>
        </pc:sldMkLst>
        <pc:spChg chg="mod">
          <ac:chgData name="Lam Quang Phuc" userId="d608ebc6-5e65-443f-9aef-a02db88c7c06" providerId="ADAL" clId="{1759BA28-0B35-4EF2-B12D-3FBCC54A3DDA}" dt="2020-01-02T09:32:16.295" v="11244" actId="2711"/>
          <ac:spMkLst>
            <pc:docMk/>
            <pc:sldMk cId="1968741089" sldId="3383"/>
            <ac:spMk id="2" creationId="{5C7DA41C-D601-9E4A-A75E-4914165CB911}"/>
          </ac:spMkLst>
        </pc:spChg>
        <pc:spChg chg="del">
          <ac:chgData name="Lam Quang Phuc" userId="d608ebc6-5e65-443f-9aef-a02db88c7c06" providerId="ADAL" clId="{1759BA28-0B35-4EF2-B12D-3FBCC54A3DDA}" dt="2020-01-02T08:46:27.655" v="9853" actId="478"/>
          <ac:spMkLst>
            <pc:docMk/>
            <pc:sldMk cId="1968741089" sldId="3383"/>
            <ac:spMk id="3" creationId="{B78D303F-3A92-4C40-BCF0-55AAD131D261}"/>
          </ac:spMkLst>
        </pc:spChg>
        <pc:spChg chg="mod">
          <ac:chgData name="Lam Quang Phuc" userId="d608ebc6-5e65-443f-9aef-a02db88c7c06" providerId="ADAL" clId="{1759BA28-0B35-4EF2-B12D-3FBCC54A3DDA}" dt="2020-01-02T09:32:16.295" v="11244" actId="2711"/>
          <ac:spMkLst>
            <pc:docMk/>
            <pc:sldMk cId="1968741089" sldId="3383"/>
            <ac:spMk id="4" creationId="{50C90E58-E5B5-8349-9318-F29876A3F028}"/>
          </ac:spMkLst>
        </pc:spChg>
        <pc:spChg chg="mod">
          <ac:chgData name="Lam Quang Phuc" userId="d608ebc6-5e65-443f-9aef-a02db88c7c06" providerId="ADAL" clId="{1759BA28-0B35-4EF2-B12D-3FBCC54A3DDA}" dt="2020-01-02T09:32:16.295" v="11244" actId="2711"/>
          <ac:spMkLst>
            <pc:docMk/>
            <pc:sldMk cId="1968741089" sldId="3383"/>
            <ac:spMk id="5" creationId="{5AB6B1BA-B737-EF4F-A787-B187755AAF92}"/>
          </ac:spMkLst>
        </pc:spChg>
        <pc:spChg chg="mod">
          <ac:chgData name="Lam Quang Phuc" userId="d608ebc6-5e65-443f-9aef-a02db88c7c06" providerId="ADAL" clId="{1759BA28-0B35-4EF2-B12D-3FBCC54A3DDA}" dt="2020-01-02T09:32:16.295" v="11244" actId="2711"/>
          <ac:spMkLst>
            <pc:docMk/>
            <pc:sldMk cId="1968741089" sldId="3383"/>
            <ac:spMk id="6" creationId="{613EDF77-8563-8C46-A378-CEB927DD986F}"/>
          </ac:spMkLst>
        </pc:spChg>
        <pc:spChg chg="del mod">
          <ac:chgData name="Lam Quang Phuc" userId="d608ebc6-5e65-443f-9aef-a02db88c7c06" providerId="ADAL" clId="{1759BA28-0B35-4EF2-B12D-3FBCC54A3DDA}" dt="2020-01-02T09:03:22.470" v="10527" actId="478"/>
          <ac:spMkLst>
            <pc:docMk/>
            <pc:sldMk cId="1968741089" sldId="3383"/>
            <ac:spMk id="7" creationId="{5BE48E78-A28A-0545-B9F2-3C1253FF7EC1}"/>
          </ac:spMkLst>
        </pc:spChg>
        <pc:spChg chg="mod ord">
          <ac:chgData name="Lam Quang Phuc" userId="d608ebc6-5e65-443f-9aef-a02db88c7c06" providerId="ADAL" clId="{1759BA28-0B35-4EF2-B12D-3FBCC54A3DDA}" dt="2020-01-02T09:32:16.295" v="11244" actId="2711"/>
          <ac:spMkLst>
            <pc:docMk/>
            <pc:sldMk cId="1968741089" sldId="3383"/>
            <ac:spMk id="8" creationId="{43CBFB6A-3324-7748-968B-C5DE0291B3C1}"/>
          </ac:spMkLst>
        </pc:spChg>
        <pc:spChg chg="add del mod">
          <ac:chgData name="Lam Quang Phuc" userId="d608ebc6-5e65-443f-9aef-a02db88c7c06" providerId="ADAL" clId="{1759BA28-0B35-4EF2-B12D-3FBCC54A3DDA}" dt="2020-01-02T09:32:16.295" v="11244" actId="2711"/>
          <ac:spMkLst>
            <pc:docMk/>
            <pc:sldMk cId="1968741089" sldId="3383"/>
            <ac:spMk id="9" creationId="{089ECFCF-4979-1345-B756-8C14B3CBC59F}"/>
          </ac:spMkLst>
        </pc:spChg>
        <pc:spChg chg="mod">
          <ac:chgData name="Lam Quang Phuc" userId="d608ebc6-5e65-443f-9aef-a02db88c7c06" providerId="ADAL" clId="{1759BA28-0B35-4EF2-B12D-3FBCC54A3DDA}" dt="2020-01-02T09:32:16.295" v="11244" actId="2711"/>
          <ac:spMkLst>
            <pc:docMk/>
            <pc:sldMk cId="1968741089" sldId="3383"/>
            <ac:spMk id="10" creationId="{096D48B8-D0A1-D740-A36E-94FC0FA06EC7}"/>
          </ac:spMkLst>
        </pc:spChg>
        <pc:spChg chg="del mod">
          <ac:chgData name="Lam Quang Phuc" userId="d608ebc6-5e65-443f-9aef-a02db88c7c06" providerId="ADAL" clId="{1759BA28-0B35-4EF2-B12D-3FBCC54A3DDA}" dt="2020-01-02T09:03:20.580" v="10525" actId="478"/>
          <ac:spMkLst>
            <pc:docMk/>
            <pc:sldMk cId="1968741089" sldId="3383"/>
            <ac:spMk id="11" creationId="{76E3D931-015D-B149-B9F6-1E94B1DF88C1}"/>
          </ac:spMkLst>
        </pc:spChg>
        <pc:spChg chg="del mod">
          <ac:chgData name="Lam Quang Phuc" userId="d608ebc6-5e65-443f-9aef-a02db88c7c06" providerId="ADAL" clId="{1759BA28-0B35-4EF2-B12D-3FBCC54A3DDA}" dt="2020-01-02T08:54:09.303" v="10207" actId="478"/>
          <ac:spMkLst>
            <pc:docMk/>
            <pc:sldMk cId="1968741089" sldId="3383"/>
            <ac:spMk id="12" creationId="{79E38DC1-EA83-1840-A6DF-E2D8CE77119B}"/>
          </ac:spMkLst>
        </pc:spChg>
        <pc:spChg chg="mod">
          <ac:chgData name="Lam Quang Phuc" userId="d608ebc6-5e65-443f-9aef-a02db88c7c06" providerId="ADAL" clId="{1759BA28-0B35-4EF2-B12D-3FBCC54A3DDA}" dt="2020-01-02T09:32:16.295" v="11244" actId="2711"/>
          <ac:spMkLst>
            <pc:docMk/>
            <pc:sldMk cId="1968741089" sldId="3383"/>
            <ac:spMk id="13" creationId="{842671BD-E8B0-7B4A-88E5-64CED3C9A2EA}"/>
          </ac:spMkLst>
        </pc:spChg>
        <pc:spChg chg="del mod">
          <ac:chgData name="Lam Quang Phuc" userId="d608ebc6-5e65-443f-9aef-a02db88c7c06" providerId="ADAL" clId="{1759BA28-0B35-4EF2-B12D-3FBCC54A3DDA}" dt="2020-01-02T08:54:04.789" v="10203" actId="478"/>
          <ac:spMkLst>
            <pc:docMk/>
            <pc:sldMk cId="1968741089" sldId="3383"/>
            <ac:spMk id="14" creationId="{9DDADE66-4956-BF45-8415-661060911291}"/>
          </ac:spMkLst>
        </pc:spChg>
        <pc:spChg chg="mod">
          <ac:chgData name="Lam Quang Phuc" userId="d608ebc6-5e65-443f-9aef-a02db88c7c06" providerId="ADAL" clId="{1759BA28-0B35-4EF2-B12D-3FBCC54A3DDA}" dt="2020-01-02T09:32:16.295" v="11244" actId="2711"/>
          <ac:spMkLst>
            <pc:docMk/>
            <pc:sldMk cId="1968741089" sldId="3383"/>
            <ac:spMk id="15" creationId="{B4AD959D-D980-C84B-A7D2-DDE0DC07350B}"/>
          </ac:spMkLst>
        </pc:spChg>
        <pc:spChg chg="add del mod">
          <ac:chgData name="Lam Quang Phuc" userId="d608ebc6-5e65-443f-9aef-a02db88c7c06" providerId="ADAL" clId="{1759BA28-0B35-4EF2-B12D-3FBCC54A3DDA}" dt="2020-01-02T09:32:16.295" v="11244" actId="2711"/>
          <ac:spMkLst>
            <pc:docMk/>
            <pc:sldMk cId="1968741089" sldId="3383"/>
            <ac:spMk id="16" creationId="{80CB3C78-C3B6-3D45-9D32-CAF0E0CA71F7}"/>
          </ac:spMkLst>
        </pc:spChg>
        <pc:spChg chg="del mod">
          <ac:chgData name="Lam Quang Phuc" userId="d608ebc6-5e65-443f-9aef-a02db88c7c06" providerId="ADAL" clId="{1759BA28-0B35-4EF2-B12D-3FBCC54A3DDA}" dt="2020-01-02T09:05:14.672" v="10573" actId="478"/>
          <ac:spMkLst>
            <pc:docMk/>
            <pc:sldMk cId="1968741089" sldId="3383"/>
            <ac:spMk id="17" creationId="{45325791-0382-D24E-B921-67D208ACF2F1}"/>
          </ac:spMkLst>
        </pc:spChg>
        <pc:spChg chg="mod">
          <ac:chgData name="Lam Quang Phuc" userId="d608ebc6-5e65-443f-9aef-a02db88c7c06" providerId="ADAL" clId="{1759BA28-0B35-4EF2-B12D-3FBCC54A3DDA}" dt="2020-01-02T09:32:16.295" v="11244" actId="2711"/>
          <ac:spMkLst>
            <pc:docMk/>
            <pc:sldMk cId="1968741089" sldId="3383"/>
            <ac:spMk id="18" creationId="{B88CBB61-DF50-904B-87C2-96F8773F7122}"/>
          </ac:spMkLst>
        </pc:spChg>
        <pc:spChg chg="mod">
          <ac:chgData name="Lam Quang Phuc" userId="d608ebc6-5e65-443f-9aef-a02db88c7c06" providerId="ADAL" clId="{1759BA28-0B35-4EF2-B12D-3FBCC54A3DDA}" dt="2020-01-02T09:32:16.295" v="11244" actId="2711"/>
          <ac:spMkLst>
            <pc:docMk/>
            <pc:sldMk cId="1968741089" sldId="3383"/>
            <ac:spMk id="19" creationId="{E67052EC-A561-FF4D-A175-5E5932F16F75}"/>
          </ac:spMkLst>
        </pc:spChg>
        <pc:spChg chg="del mod">
          <ac:chgData name="Lam Quang Phuc" userId="d608ebc6-5e65-443f-9aef-a02db88c7c06" providerId="ADAL" clId="{1759BA28-0B35-4EF2-B12D-3FBCC54A3DDA}" dt="2020-01-02T08:51:52.167" v="10143" actId="478"/>
          <ac:spMkLst>
            <pc:docMk/>
            <pc:sldMk cId="1968741089" sldId="3383"/>
            <ac:spMk id="20" creationId="{99A575A4-EA1C-F94A-A312-14D73666CBD3}"/>
          </ac:spMkLst>
        </pc:spChg>
        <pc:spChg chg="del mod">
          <ac:chgData name="Lam Quang Phuc" userId="d608ebc6-5e65-443f-9aef-a02db88c7c06" providerId="ADAL" clId="{1759BA28-0B35-4EF2-B12D-3FBCC54A3DDA}" dt="2020-01-02T08:53:34.899" v="10198" actId="478"/>
          <ac:spMkLst>
            <pc:docMk/>
            <pc:sldMk cId="1968741089" sldId="3383"/>
            <ac:spMk id="21" creationId="{F0D7A2B6-CF99-E340-9D11-7E9670AD0D8B}"/>
          </ac:spMkLst>
        </pc:spChg>
        <pc:spChg chg="del mod">
          <ac:chgData name="Lam Quang Phuc" userId="d608ebc6-5e65-443f-9aef-a02db88c7c06" providerId="ADAL" clId="{1759BA28-0B35-4EF2-B12D-3FBCC54A3DDA}" dt="2020-01-02T08:53:31.106" v="10195" actId="478"/>
          <ac:spMkLst>
            <pc:docMk/>
            <pc:sldMk cId="1968741089" sldId="3383"/>
            <ac:spMk id="22" creationId="{7F56E713-8383-164F-A2B5-32B8FAE6C136}"/>
          </ac:spMkLst>
        </pc:spChg>
        <pc:spChg chg="del mod">
          <ac:chgData name="Lam Quang Phuc" userId="d608ebc6-5e65-443f-9aef-a02db88c7c06" providerId="ADAL" clId="{1759BA28-0B35-4EF2-B12D-3FBCC54A3DDA}" dt="2020-01-02T09:03:23.805" v="10528" actId="478"/>
          <ac:spMkLst>
            <pc:docMk/>
            <pc:sldMk cId="1968741089" sldId="3383"/>
            <ac:spMk id="23" creationId="{BA3A2973-EEEF-9340-AF3C-5E81B21D4746}"/>
          </ac:spMkLst>
        </pc:spChg>
        <pc:spChg chg="del mod">
          <ac:chgData name="Lam Quang Phuc" userId="d608ebc6-5e65-443f-9aef-a02db88c7c06" providerId="ADAL" clId="{1759BA28-0B35-4EF2-B12D-3FBCC54A3DDA}" dt="2020-01-02T09:03:25.009" v="10529" actId="478"/>
          <ac:spMkLst>
            <pc:docMk/>
            <pc:sldMk cId="1968741089" sldId="3383"/>
            <ac:spMk id="24" creationId="{F8945D7F-B3A8-5D4B-AC3C-2714FF8C2612}"/>
          </ac:spMkLst>
        </pc:spChg>
        <pc:spChg chg="add mod">
          <ac:chgData name="Lam Quang Phuc" userId="d608ebc6-5e65-443f-9aef-a02db88c7c06" providerId="ADAL" clId="{1759BA28-0B35-4EF2-B12D-3FBCC54A3DDA}" dt="2020-01-02T09:32:16.295" v="11244" actId="2711"/>
          <ac:spMkLst>
            <pc:docMk/>
            <pc:sldMk cId="1968741089" sldId="3383"/>
            <ac:spMk id="58" creationId="{11498BBF-99DB-4336-98EF-296556B0BA1F}"/>
          </ac:spMkLst>
        </pc:spChg>
        <pc:spChg chg="del mod">
          <ac:chgData name="Lam Quang Phuc" userId="d608ebc6-5e65-443f-9aef-a02db88c7c06" providerId="ADAL" clId="{1759BA28-0B35-4EF2-B12D-3FBCC54A3DDA}" dt="2020-01-02T08:47:32.169" v="9898" actId="478"/>
          <ac:spMkLst>
            <pc:docMk/>
            <pc:sldMk cId="1968741089" sldId="3383"/>
            <ac:spMk id="60" creationId="{D097AEB6-5071-7A42-B738-E16AC6676E5A}"/>
          </ac:spMkLst>
        </pc:spChg>
        <pc:spChg chg="del mod">
          <ac:chgData name="Lam Quang Phuc" userId="d608ebc6-5e65-443f-9aef-a02db88c7c06" providerId="ADAL" clId="{1759BA28-0B35-4EF2-B12D-3FBCC54A3DDA}" dt="2020-01-02T08:47:34.626" v="9899" actId="478"/>
          <ac:spMkLst>
            <pc:docMk/>
            <pc:sldMk cId="1968741089" sldId="3383"/>
            <ac:spMk id="61" creationId="{B83A1349-13D3-C347-B0D5-F6D73D3E80C5}"/>
          </ac:spMkLst>
        </pc:spChg>
        <pc:spChg chg="del mod">
          <ac:chgData name="Lam Quang Phuc" userId="d608ebc6-5e65-443f-9aef-a02db88c7c06" providerId="ADAL" clId="{1759BA28-0B35-4EF2-B12D-3FBCC54A3DDA}" dt="2020-01-02T08:47:38.181" v="9900" actId="478"/>
          <ac:spMkLst>
            <pc:docMk/>
            <pc:sldMk cId="1968741089" sldId="3383"/>
            <ac:spMk id="62" creationId="{C714F534-E83D-5744-A917-6E39BD5F893E}"/>
          </ac:spMkLst>
        </pc:spChg>
        <pc:spChg chg="del mod">
          <ac:chgData name="Lam Quang Phuc" userId="d608ebc6-5e65-443f-9aef-a02db88c7c06" providerId="ADAL" clId="{1759BA28-0B35-4EF2-B12D-3FBCC54A3DDA}" dt="2020-01-02T08:47:39.844" v="9901" actId="478"/>
          <ac:spMkLst>
            <pc:docMk/>
            <pc:sldMk cId="1968741089" sldId="3383"/>
            <ac:spMk id="63" creationId="{CC0A8F51-9194-D44C-9FA0-D2F6A9182F40}"/>
          </ac:spMkLst>
        </pc:spChg>
        <pc:spChg chg="del mod">
          <ac:chgData name="Lam Quang Phuc" userId="d608ebc6-5e65-443f-9aef-a02db88c7c06" providerId="ADAL" clId="{1759BA28-0B35-4EF2-B12D-3FBCC54A3DDA}" dt="2020-01-02T08:47:47.256" v="9902" actId="478"/>
          <ac:spMkLst>
            <pc:docMk/>
            <pc:sldMk cId="1968741089" sldId="3383"/>
            <ac:spMk id="64" creationId="{BE6478BE-A038-FD4D-B2D6-ECE66C492B10}"/>
          </ac:spMkLst>
        </pc:spChg>
        <pc:spChg chg="del mod">
          <ac:chgData name="Lam Quang Phuc" userId="d608ebc6-5e65-443f-9aef-a02db88c7c06" providerId="ADAL" clId="{1759BA28-0B35-4EF2-B12D-3FBCC54A3DDA}" dt="2020-01-02T08:47:49.542" v="9903" actId="478"/>
          <ac:spMkLst>
            <pc:docMk/>
            <pc:sldMk cId="1968741089" sldId="3383"/>
            <ac:spMk id="65" creationId="{2BF9CC4F-B737-F545-856B-F271648E140C}"/>
          </ac:spMkLst>
        </pc:spChg>
        <pc:spChg chg="del mod">
          <ac:chgData name="Lam Quang Phuc" userId="d608ebc6-5e65-443f-9aef-a02db88c7c06" providerId="ADAL" clId="{1759BA28-0B35-4EF2-B12D-3FBCC54A3DDA}" dt="2020-01-02T08:47:50.995" v="9904" actId="478"/>
          <ac:spMkLst>
            <pc:docMk/>
            <pc:sldMk cId="1968741089" sldId="3383"/>
            <ac:spMk id="66" creationId="{539890A0-5465-124E-93DA-8E0DC128E043}"/>
          </ac:spMkLst>
        </pc:spChg>
        <pc:spChg chg="del mod">
          <ac:chgData name="Lam Quang Phuc" userId="d608ebc6-5e65-443f-9aef-a02db88c7c06" providerId="ADAL" clId="{1759BA28-0B35-4EF2-B12D-3FBCC54A3DDA}" dt="2020-01-02T08:47:56.495" v="9907" actId="478"/>
          <ac:spMkLst>
            <pc:docMk/>
            <pc:sldMk cId="1968741089" sldId="3383"/>
            <ac:spMk id="67" creationId="{CEE68E20-7057-DB41-A23E-25B993632B73}"/>
          </ac:spMkLst>
        </pc:spChg>
        <pc:spChg chg="del mod">
          <ac:chgData name="Lam Quang Phuc" userId="d608ebc6-5e65-443f-9aef-a02db88c7c06" providerId="ADAL" clId="{1759BA28-0B35-4EF2-B12D-3FBCC54A3DDA}" dt="2020-01-02T08:47:59.200" v="9909" actId="478"/>
          <ac:spMkLst>
            <pc:docMk/>
            <pc:sldMk cId="1968741089" sldId="3383"/>
            <ac:spMk id="68" creationId="{79D74838-1BC4-9C41-BBBB-492A03C3B81A}"/>
          </ac:spMkLst>
        </pc:spChg>
        <pc:spChg chg="del mod">
          <ac:chgData name="Lam Quang Phuc" userId="d608ebc6-5e65-443f-9aef-a02db88c7c06" providerId="ADAL" clId="{1759BA28-0B35-4EF2-B12D-3FBCC54A3DDA}" dt="2020-01-02T08:48:06.590" v="9913" actId="478"/>
          <ac:spMkLst>
            <pc:docMk/>
            <pc:sldMk cId="1968741089" sldId="3383"/>
            <ac:spMk id="69" creationId="{68D6C303-336C-A247-93B7-92FC9E27FAFF}"/>
          </ac:spMkLst>
        </pc:spChg>
        <pc:spChg chg="del mod">
          <ac:chgData name="Lam Quang Phuc" userId="d608ebc6-5e65-443f-9aef-a02db88c7c06" providerId="ADAL" clId="{1759BA28-0B35-4EF2-B12D-3FBCC54A3DDA}" dt="2020-01-02T08:47:55.075" v="9906" actId="478"/>
          <ac:spMkLst>
            <pc:docMk/>
            <pc:sldMk cId="1968741089" sldId="3383"/>
            <ac:spMk id="70" creationId="{B47E304E-D221-BD40-8C77-A6D4BA71042F}"/>
          </ac:spMkLst>
        </pc:spChg>
        <pc:spChg chg="del mod">
          <ac:chgData name="Lam Quang Phuc" userId="d608ebc6-5e65-443f-9aef-a02db88c7c06" providerId="ADAL" clId="{1759BA28-0B35-4EF2-B12D-3FBCC54A3DDA}" dt="2020-01-02T08:48:00.610" v="9910" actId="478"/>
          <ac:spMkLst>
            <pc:docMk/>
            <pc:sldMk cId="1968741089" sldId="3383"/>
            <ac:spMk id="71" creationId="{5DA46ADC-5A9C-0944-94FB-9546BB49FADA}"/>
          </ac:spMkLst>
        </pc:spChg>
        <pc:spChg chg="del mod">
          <ac:chgData name="Lam Quang Phuc" userId="d608ebc6-5e65-443f-9aef-a02db88c7c06" providerId="ADAL" clId="{1759BA28-0B35-4EF2-B12D-3FBCC54A3DDA}" dt="2020-01-02T08:48:04.393" v="9912" actId="478"/>
          <ac:spMkLst>
            <pc:docMk/>
            <pc:sldMk cId="1968741089" sldId="3383"/>
            <ac:spMk id="72" creationId="{7ADF6FF5-29D9-9A44-93B8-8FECFD3FD4CF}"/>
          </ac:spMkLst>
        </pc:spChg>
        <pc:spChg chg="del mod">
          <ac:chgData name="Lam Quang Phuc" userId="d608ebc6-5e65-443f-9aef-a02db88c7c06" providerId="ADAL" clId="{1759BA28-0B35-4EF2-B12D-3FBCC54A3DDA}" dt="2020-01-02T08:48:01.803" v="9911" actId="478"/>
          <ac:spMkLst>
            <pc:docMk/>
            <pc:sldMk cId="1968741089" sldId="3383"/>
            <ac:spMk id="73" creationId="{FEA59EF0-703C-6B41-8A73-FE5728384BA2}"/>
          </ac:spMkLst>
        </pc:spChg>
        <pc:spChg chg="del mod">
          <ac:chgData name="Lam Quang Phuc" userId="d608ebc6-5e65-443f-9aef-a02db88c7c06" providerId="ADAL" clId="{1759BA28-0B35-4EF2-B12D-3FBCC54A3DDA}" dt="2020-01-02T08:47:52.604" v="9905" actId="478"/>
          <ac:spMkLst>
            <pc:docMk/>
            <pc:sldMk cId="1968741089" sldId="3383"/>
            <ac:spMk id="74" creationId="{6229E913-BEB9-7B48-9350-AE3DAF173E69}"/>
          </ac:spMkLst>
        </pc:spChg>
        <pc:spChg chg="del mod">
          <ac:chgData name="Lam Quang Phuc" userId="d608ebc6-5e65-443f-9aef-a02db88c7c06" providerId="ADAL" clId="{1759BA28-0B35-4EF2-B12D-3FBCC54A3DDA}" dt="2020-01-02T08:47:58.086" v="9908" actId="478"/>
          <ac:spMkLst>
            <pc:docMk/>
            <pc:sldMk cId="1968741089" sldId="3383"/>
            <ac:spMk id="75" creationId="{A1CD2A69-E2A8-9941-B77E-73D4201DB942}"/>
          </ac:spMkLst>
        </pc:spChg>
        <pc:spChg chg="del mod">
          <ac:chgData name="Lam Quang Phuc" userId="d608ebc6-5e65-443f-9aef-a02db88c7c06" providerId="ADAL" clId="{1759BA28-0B35-4EF2-B12D-3FBCC54A3DDA}" dt="2020-01-02T08:48:08.757" v="9914" actId="478"/>
          <ac:spMkLst>
            <pc:docMk/>
            <pc:sldMk cId="1968741089" sldId="3383"/>
            <ac:spMk id="76" creationId="{B59E87B2-58F5-AF46-BEF2-552E22AA912F}"/>
          </ac:spMkLst>
        </pc:spChg>
        <pc:spChg chg="add mod">
          <ac:chgData name="Lam Quang Phuc" userId="d608ebc6-5e65-443f-9aef-a02db88c7c06" providerId="ADAL" clId="{1759BA28-0B35-4EF2-B12D-3FBCC54A3DDA}" dt="2020-01-02T09:35:57.815" v="11253" actId="14100"/>
          <ac:spMkLst>
            <pc:docMk/>
            <pc:sldMk cId="1968741089" sldId="3383"/>
            <ac:spMk id="78" creationId="{5D84C7BB-1FD5-4E1C-9C29-D9A2270A5E66}"/>
          </ac:spMkLst>
        </pc:spChg>
        <pc:spChg chg="add mod">
          <ac:chgData name="Lam Quang Phuc" userId="d608ebc6-5e65-443f-9aef-a02db88c7c06" providerId="ADAL" clId="{1759BA28-0B35-4EF2-B12D-3FBCC54A3DDA}" dt="2020-01-02T09:32:16.295" v="11244" actId="2711"/>
          <ac:spMkLst>
            <pc:docMk/>
            <pc:sldMk cId="1968741089" sldId="3383"/>
            <ac:spMk id="79" creationId="{8005FC5C-876D-41F5-B256-7323965BD90F}"/>
          </ac:spMkLst>
        </pc:spChg>
        <pc:spChg chg="add mod">
          <ac:chgData name="Lam Quang Phuc" userId="d608ebc6-5e65-443f-9aef-a02db88c7c06" providerId="ADAL" clId="{1759BA28-0B35-4EF2-B12D-3FBCC54A3DDA}" dt="2020-01-02T09:32:16.295" v="11244" actId="2711"/>
          <ac:spMkLst>
            <pc:docMk/>
            <pc:sldMk cId="1968741089" sldId="3383"/>
            <ac:spMk id="80" creationId="{5E7C59CE-6EE9-49F6-85D3-F911057AF3A9}"/>
          </ac:spMkLst>
        </pc:spChg>
        <pc:spChg chg="add mod">
          <ac:chgData name="Lam Quang Phuc" userId="d608ebc6-5e65-443f-9aef-a02db88c7c06" providerId="ADAL" clId="{1759BA28-0B35-4EF2-B12D-3FBCC54A3DDA}" dt="2020-01-02T09:32:16.295" v="11244" actId="2711"/>
          <ac:spMkLst>
            <pc:docMk/>
            <pc:sldMk cId="1968741089" sldId="3383"/>
            <ac:spMk id="92" creationId="{E85ABB58-097C-4143-9B23-3B0F1254B85B}"/>
          </ac:spMkLst>
        </pc:spChg>
        <pc:spChg chg="add mod">
          <ac:chgData name="Lam Quang Phuc" userId="d608ebc6-5e65-443f-9aef-a02db88c7c06" providerId="ADAL" clId="{1759BA28-0B35-4EF2-B12D-3FBCC54A3DDA}" dt="2020-01-02T09:32:16.295" v="11244" actId="2711"/>
          <ac:spMkLst>
            <pc:docMk/>
            <pc:sldMk cId="1968741089" sldId="3383"/>
            <ac:spMk id="126" creationId="{9E56597D-6B44-4521-B039-E083904B8401}"/>
          </ac:spMkLst>
        </pc:spChg>
        <pc:spChg chg="add mod">
          <ac:chgData name="Lam Quang Phuc" userId="d608ebc6-5e65-443f-9aef-a02db88c7c06" providerId="ADAL" clId="{1759BA28-0B35-4EF2-B12D-3FBCC54A3DDA}" dt="2020-01-02T09:32:16.295" v="11244" actId="2711"/>
          <ac:spMkLst>
            <pc:docMk/>
            <pc:sldMk cId="1968741089" sldId="3383"/>
            <ac:spMk id="127" creationId="{8203B528-F542-458D-9649-8652E3F8C662}"/>
          </ac:spMkLst>
        </pc:spChg>
        <pc:spChg chg="add mod">
          <ac:chgData name="Lam Quang Phuc" userId="d608ebc6-5e65-443f-9aef-a02db88c7c06" providerId="ADAL" clId="{1759BA28-0B35-4EF2-B12D-3FBCC54A3DDA}" dt="2020-01-02T09:32:16.295" v="11244" actId="2711"/>
          <ac:spMkLst>
            <pc:docMk/>
            <pc:sldMk cId="1968741089" sldId="3383"/>
            <ac:spMk id="128" creationId="{FCD9FBD8-0ADA-47E2-AB93-6F380505F89E}"/>
          </ac:spMkLst>
        </pc:spChg>
        <pc:spChg chg="add del mod">
          <ac:chgData name="Lam Quang Phuc" userId="d608ebc6-5e65-443f-9aef-a02db88c7c06" providerId="ADAL" clId="{1759BA28-0B35-4EF2-B12D-3FBCC54A3DDA}" dt="2020-01-02T09:15:23.900" v="10780" actId="478"/>
          <ac:spMkLst>
            <pc:docMk/>
            <pc:sldMk cId="1968741089" sldId="3383"/>
            <ac:spMk id="154" creationId="{46D2AEA4-FE62-4BB4-A507-EAC3B55CDEF7}"/>
          </ac:spMkLst>
        </pc:spChg>
        <pc:spChg chg="add mod">
          <ac:chgData name="Lam Quang Phuc" userId="d608ebc6-5e65-443f-9aef-a02db88c7c06" providerId="ADAL" clId="{1759BA28-0B35-4EF2-B12D-3FBCC54A3DDA}" dt="2020-01-02T09:32:16.295" v="11244" actId="2711"/>
          <ac:spMkLst>
            <pc:docMk/>
            <pc:sldMk cId="1968741089" sldId="3383"/>
            <ac:spMk id="166" creationId="{A9749110-B8E5-40A7-862B-E7699D6C6CD2}"/>
          </ac:spMkLst>
        </pc:spChg>
        <pc:spChg chg="add mod">
          <ac:chgData name="Lam Quang Phuc" userId="d608ebc6-5e65-443f-9aef-a02db88c7c06" providerId="ADAL" clId="{1759BA28-0B35-4EF2-B12D-3FBCC54A3DDA}" dt="2020-01-02T09:37:37.099" v="11271" actId="14100"/>
          <ac:spMkLst>
            <pc:docMk/>
            <pc:sldMk cId="1968741089" sldId="3383"/>
            <ac:spMk id="167" creationId="{F668FC7F-D29F-47F6-86A6-60D4A5F089A7}"/>
          </ac:spMkLst>
        </pc:spChg>
        <pc:spChg chg="add mod">
          <ac:chgData name="Lam Quang Phuc" userId="d608ebc6-5e65-443f-9aef-a02db88c7c06" providerId="ADAL" clId="{1759BA28-0B35-4EF2-B12D-3FBCC54A3DDA}" dt="2020-01-02T09:32:16.295" v="11244" actId="2711"/>
          <ac:spMkLst>
            <pc:docMk/>
            <pc:sldMk cId="1968741089" sldId="3383"/>
            <ac:spMk id="170" creationId="{B283A79D-4BAD-4CDF-B685-679FF2256DE0}"/>
          </ac:spMkLst>
        </pc:spChg>
        <pc:spChg chg="add mod">
          <ac:chgData name="Lam Quang Phuc" userId="d608ebc6-5e65-443f-9aef-a02db88c7c06" providerId="ADAL" clId="{1759BA28-0B35-4EF2-B12D-3FBCC54A3DDA}" dt="2020-01-02T09:32:16.295" v="11244" actId="2711"/>
          <ac:spMkLst>
            <pc:docMk/>
            <pc:sldMk cId="1968741089" sldId="3383"/>
            <ac:spMk id="174" creationId="{4D238FEE-6D27-4A09-981B-CB6F2D4BFABF}"/>
          </ac:spMkLst>
        </pc:spChg>
        <pc:spChg chg="add mod">
          <ac:chgData name="Lam Quang Phuc" userId="d608ebc6-5e65-443f-9aef-a02db88c7c06" providerId="ADAL" clId="{1759BA28-0B35-4EF2-B12D-3FBCC54A3DDA}" dt="2020-01-02T09:32:16.295" v="11244" actId="2711"/>
          <ac:spMkLst>
            <pc:docMk/>
            <pc:sldMk cId="1968741089" sldId="3383"/>
            <ac:spMk id="178" creationId="{39CC3F5E-17F4-4788-A7AC-B972F8C6D6FF}"/>
          </ac:spMkLst>
        </pc:spChg>
        <pc:spChg chg="add mod">
          <ac:chgData name="Lam Quang Phuc" userId="d608ebc6-5e65-443f-9aef-a02db88c7c06" providerId="ADAL" clId="{1759BA28-0B35-4EF2-B12D-3FBCC54A3DDA}" dt="2020-01-02T09:32:16.295" v="11244" actId="2711"/>
          <ac:spMkLst>
            <pc:docMk/>
            <pc:sldMk cId="1968741089" sldId="3383"/>
            <ac:spMk id="188" creationId="{BC91E1AE-776C-4B3B-8D71-E5C9C75B1C7E}"/>
          </ac:spMkLst>
        </pc:spChg>
        <pc:spChg chg="add mod">
          <ac:chgData name="Lam Quang Phuc" userId="d608ebc6-5e65-443f-9aef-a02db88c7c06" providerId="ADAL" clId="{1759BA28-0B35-4EF2-B12D-3FBCC54A3DDA}" dt="2020-01-02T09:32:16.295" v="11244" actId="2711"/>
          <ac:spMkLst>
            <pc:docMk/>
            <pc:sldMk cId="1968741089" sldId="3383"/>
            <ac:spMk id="258" creationId="{9C4C610B-10C4-49C8-B45F-5DB3958D000F}"/>
          </ac:spMkLst>
        </pc:spChg>
        <pc:spChg chg="add mod">
          <ac:chgData name="Lam Quang Phuc" userId="d608ebc6-5e65-443f-9aef-a02db88c7c06" providerId="ADAL" clId="{1759BA28-0B35-4EF2-B12D-3FBCC54A3DDA}" dt="2020-01-02T09:32:16.295" v="11244" actId="2711"/>
          <ac:spMkLst>
            <pc:docMk/>
            <pc:sldMk cId="1968741089" sldId="3383"/>
            <ac:spMk id="266" creationId="{6FE70620-BB18-46B6-B17E-55D63376FDB4}"/>
          </ac:spMkLst>
        </pc:spChg>
        <pc:spChg chg="add mod">
          <ac:chgData name="Lam Quang Phuc" userId="d608ebc6-5e65-443f-9aef-a02db88c7c06" providerId="ADAL" clId="{1759BA28-0B35-4EF2-B12D-3FBCC54A3DDA}" dt="2020-01-02T09:32:16.295" v="11244" actId="2711"/>
          <ac:spMkLst>
            <pc:docMk/>
            <pc:sldMk cId="1968741089" sldId="3383"/>
            <ac:spMk id="274" creationId="{2463DBF7-2B10-4F3B-AA28-F00CBEB32A5E}"/>
          </ac:spMkLst>
        </pc:spChg>
        <pc:cxnChg chg="mod">
          <ac:chgData name="Lam Quang Phuc" userId="d608ebc6-5e65-443f-9aef-a02db88c7c06" providerId="ADAL" clId="{1759BA28-0B35-4EF2-B12D-3FBCC54A3DDA}" dt="2020-01-02T09:32:16.295" v="11244" actId="2711"/>
          <ac:cxnSpMkLst>
            <pc:docMk/>
            <pc:sldMk cId="1968741089" sldId="3383"/>
            <ac:cxnSpMk id="26" creationId="{B1640261-A22C-5D4B-A920-312EF83A71E6}"/>
          </ac:cxnSpMkLst>
        </pc:cxnChg>
        <pc:cxnChg chg="del mod">
          <ac:chgData name="Lam Quang Phuc" userId="d608ebc6-5e65-443f-9aef-a02db88c7c06" providerId="ADAL" clId="{1759BA28-0B35-4EF2-B12D-3FBCC54A3DDA}" dt="2020-01-02T08:54:10.738" v="10208" actId="478"/>
          <ac:cxnSpMkLst>
            <pc:docMk/>
            <pc:sldMk cId="1968741089" sldId="3383"/>
            <ac:cxnSpMk id="28" creationId="{A85B0F6C-9A5D-9548-A935-7A3B85B21935}"/>
          </ac:cxnSpMkLst>
        </pc:cxnChg>
        <pc:cxnChg chg="del mod">
          <ac:chgData name="Lam Quang Phuc" userId="d608ebc6-5e65-443f-9aef-a02db88c7c06" providerId="ADAL" clId="{1759BA28-0B35-4EF2-B12D-3FBCC54A3DDA}" dt="2020-01-02T08:54:11.710" v="10209" actId="478"/>
          <ac:cxnSpMkLst>
            <pc:docMk/>
            <pc:sldMk cId="1968741089" sldId="3383"/>
            <ac:cxnSpMk id="30" creationId="{AA68627B-3EA6-0448-B56E-BEC8B0F2D146}"/>
          </ac:cxnSpMkLst>
        </pc:cxnChg>
        <pc:cxnChg chg="del mod">
          <ac:chgData name="Lam Quang Phuc" userId="d608ebc6-5e65-443f-9aef-a02db88c7c06" providerId="ADAL" clId="{1759BA28-0B35-4EF2-B12D-3FBCC54A3DDA}" dt="2020-01-02T08:54:48.571" v="10253" actId="478"/>
          <ac:cxnSpMkLst>
            <pc:docMk/>
            <pc:sldMk cId="1968741089" sldId="3383"/>
            <ac:cxnSpMk id="33" creationId="{C92DC011-F1F0-D846-8A07-EB6554864355}"/>
          </ac:cxnSpMkLst>
        </pc:cxnChg>
        <pc:cxnChg chg="mod">
          <ac:chgData name="Lam Quang Phuc" userId="d608ebc6-5e65-443f-9aef-a02db88c7c06" providerId="ADAL" clId="{1759BA28-0B35-4EF2-B12D-3FBCC54A3DDA}" dt="2020-01-02T09:32:16.295" v="11244" actId="2711"/>
          <ac:cxnSpMkLst>
            <pc:docMk/>
            <pc:sldMk cId="1968741089" sldId="3383"/>
            <ac:cxnSpMk id="35" creationId="{2E6C1066-84B7-7B4E-A21F-D3763B8BB8BB}"/>
          </ac:cxnSpMkLst>
        </pc:cxnChg>
        <pc:cxnChg chg="mod">
          <ac:chgData name="Lam Quang Phuc" userId="d608ebc6-5e65-443f-9aef-a02db88c7c06" providerId="ADAL" clId="{1759BA28-0B35-4EF2-B12D-3FBCC54A3DDA}" dt="2020-01-02T09:32:16.295" v="11244" actId="2711"/>
          <ac:cxnSpMkLst>
            <pc:docMk/>
            <pc:sldMk cId="1968741089" sldId="3383"/>
            <ac:cxnSpMk id="38" creationId="{1B5AF11C-491D-EB41-994D-FC6803B2C7DA}"/>
          </ac:cxnSpMkLst>
        </pc:cxnChg>
        <pc:cxnChg chg="mod">
          <ac:chgData name="Lam Quang Phuc" userId="d608ebc6-5e65-443f-9aef-a02db88c7c06" providerId="ADAL" clId="{1759BA28-0B35-4EF2-B12D-3FBCC54A3DDA}" dt="2020-01-02T09:36:39.524" v="11259" actId="14100"/>
          <ac:cxnSpMkLst>
            <pc:docMk/>
            <pc:sldMk cId="1968741089" sldId="3383"/>
            <ac:cxnSpMk id="40" creationId="{70D5A462-07CA-1F4C-9273-0F98CDBD5101}"/>
          </ac:cxnSpMkLst>
        </pc:cxnChg>
        <pc:cxnChg chg="mod">
          <ac:chgData name="Lam Quang Phuc" userId="d608ebc6-5e65-443f-9aef-a02db88c7c06" providerId="ADAL" clId="{1759BA28-0B35-4EF2-B12D-3FBCC54A3DDA}" dt="2020-01-02T09:32:16.295" v="11244" actId="2711"/>
          <ac:cxnSpMkLst>
            <pc:docMk/>
            <pc:sldMk cId="1968741089" sldId="3383"/>
            <ac:cxnSpMk id="42" creationId="{84C10A85-FE84-FF42-8576-CDB2999624BA}"/>
          </ac:cxnSpMkLst>
        </pc:cxnChg>
        <pc:cxnChg chg="del mod">
          <ac:chgData name="Lam Quang Phuc" userId="d608ebc6-5e65-443f-9aef-a02db88c7c06" providerId="ADAL" clId="{1759BA28-0B35-4EF2-B12D-3FBCC54A3DDA}" dt="2020-01-02T08:54:08.501" v="10206" actId="478"/>
          <ac:cxnSpMkLst>
            <pc:docMk/>
            <pc:sldMk cId="1968741089" sldId="3383"/>
            <ac:cxnSpMk id="45" creationId="{1D55B3E4-D80E-F248-B94C-0ADED4CC0A95}"/>
          </ac:cxnSpMkLst>
        </pc:cxnChg>
        <pc:cxnChg chg="mod">
          <ac:chgData name="Lam Quang Phuc" userId="d608ebc6-5e65-443f-9aef-a02db88c7c06" providerId="ADAL" clId="{1759BA28-0B35-4EF2-B12D-3FBCC54A3DDA}" dt="2020-01-02T09:32:16.295" v="11244" actId="2711"/>
          <ac:cxnSpMkLst>
            <pc:docMk/>
            <pc:sldMk cId="1968741089" sldId="3383"/>
            <ac:cxnSpMk id="48" creationId="{AB5027D9-2E24-0146-A275-952688EDBEE4}"/>
          </ac:cxnSpMkLst>
        </pc:cxnChg>
        <pc:cxnChg chg="del mod">
          <ac:chgData name="Lam Quang Phuc" userId="d608ebc6-5e65-443f-9aef-a02db88c7c06" providerId="ADAL" clId="{1759BA28-0B35-4EF2-B12D-3FBCC54A3DDA}" dt="2020-01-02T09:03:27.392" v="10532" actId="478"/>
          <ac:cxnSpMkLst>
            <pc:docMk/>
            <pc:sldMk cId="1968741089" sldId="3383"/>
            <ac:cxnSpMk id="50" creationId="{449C13DC-652B-1248-B9D9-19F3B7BAA5E4}"/>
          </ac:cxnSpMkLst>
        </pc:cxnChg>
        <pc:cxnChg chg="del mod">
          <ac:chgData name="Lam Quang Phuc" userId="d608ebc6-5e65-443f-9aef-a02db88c7c06" providerId="ADAL" clId="{1759BA28-0B35-4EF2-B12D-3FBCC54A3DDA}" dt="2020-01-02T09:03:26.728" v="10531" actId="478"/>
          <ac:cxnSpMkLst>
            <pc:docMk/>
            <pc:sldMk cId="1968741089" sldId="3383"/>
            <ac:cxnSpMk id="52" creationId="{FF585646-8E6C-FB46-9E2C-49DC4F4F6B96}"/>
          </ac:cxnSpMkLst>
        </pc:cxnChg>
        <pc:cxnChg chg="del mod">
          <ac:chgData name="Lam Quang Phuc" userId="d608ebc6-5e65-443f-9aef-a02db88c7c06" providerId="ADAL" clId="{1759BA28-0B35-4EF2-B12D-3FBCC54A3DDA}" dt="2020-01-02T09:01:08.922" v="10414" actId="478"/>
          <ac:cxnSpMkLst>
            <pc:docMk/>
            <pc:sldMk cId="1968741089" sldId="3383"/>
            <ac:cxnSpMk id="54" creationId="{A4B131C4-627A-9A40-A62C-ECC7717ECFAA}"/>
          </ac:cxnSpMkLst>
        </pc:cxnChg>
        <pc:cxnChg chg="del mod">
          <ac:chgData name="Lam Quang Phuc" userId="d608ebc6-5e65-443f-9aef-a02db88c7c06" providerId="ADAL" clId="{1759BA28-0B35-4EF2-B12D-3FBCC54A3DDA}" dt="2020-01-02T09:03:28.450" v="10533" actId="478"/>
          <ac:cxnSpMkLst>
            <pc:docMk/>
            <pc:sldMk cId="1968741089" sldId="3383"/>
            <ac:cxnSpMk id="56" creationId="{B1CD4FFA-4A71-E14C-A2DB-B2F7F666E4EE}"/>
          </ac:cxnSpMkLst>
        </pc:cxnChg>
        <pc:cxnChg chg="del mod">
          <ac:chgData name="Lam Quang Phuc" userId="d608ebc6-5e65-443f-9aef-a02db88c7c06" providerId="ADAL" clId="{1759BA28-0B35-4EF2-B12D-3FBCC54A3DDA}" dt="2020-01-02T09:03:25.861" v="10530" actId="478"/>
          <ac:cxnSpMkLst>
            <pc:docMk/>
            <pc:sldMk cId="1968741089" sldId="3383"/>
            <ac:cxnSpMk id="59" creationId="{6E1F2EC5-7C2D-3844-A8C0-1F344BE1B829}"/>
          </ac:cxnSpMkLst>
        </pc:cxnChg>
        <pc:cxnChg chg="add mod">
          <ac:chgData name="Lam Quang Phuc" userId="d608ebc6-5e65-443f-9aef-a02db88c7c06" providerId="ADAL" clId="{1759BA28-0B35-4EF2-B12D-3FBCC54A3DDA}" dt="2020-01-02T09:32:16.295" v="11244" actId="2711"/>
          <ac:cxnSpMkLst>
            <pc:docMk/>
            <pc:sldMk cId="1968741089" sldId="3383"/>
            <ac:cxnSpMk id="77" creationId="{6F4F0D78-A47C-4BD8-BE86-37BA64268269}"/>
          </ac:cxnSpMkLst>
        </pc:cxnChg>
        <pc:cxnChg chg="add mod">
          <ac:chgData name="Lam Quang Phuc" userId="d608ebc6-5e65-443f-9aef-a02db88c7c06" providerId="ADAL" clId="{1759BA28-0B35-4EF2-B12D-3FBCC54A3DDA}" dt="2020-01-02T09:32:16.295" v="11244" actId="2711"/>
          <ac:cxnSpMkLst>
            <pc:docMk/>
            <pc:sldMk cId="1968741089" sldId="3383"/>
            <ac:cxnSpMk id="81" creationId="{DCE97754-471A-4150-A248-8B82B8D0EF5C}"/>
          </ac:cxnSpMkLst>
        </pc:cxnChg>
        <pc:cxnChg chg="add mod">
          <ac:chgData name="Lam Quang Phuc" userId="d608ebc6-5e65-443f-9aef-a02db88c7c06" providerId="ADAL" clId="{1759BA28-0B35-4EF2-B12D-3FBCC54A3DDA}" dt="2020-01-02T09:32:16.295" v="11244" actId="2711"/>
          <ac:cxnSpMkLst>
            <pc:docMk/>
            <pc:sldMk cId="1968741089" sldId="3383"/>
            <ac:cxnSpMk id="95" creationId="{8F5274DF-DE82-463B-8E0E-B6BB40640F44}"/>
          </ac:cxnSpMkLst>
        </pc:cxnChg>
        <pc:cxnChg chg="add mod">
          <ac:chgData name="Lam Quang Phuc" userId="d608ebc6-5e65-443f-9aef-a02db88c7c06" providerId="ADAL" clId="{1759BA28-0B35-4EF2-B12D-3FBCC54A3DDA}" dt="2020-01-02T09:32:16.295" v="11244" actId="2711"/>
          <ac:cxnSpMkLst>
            <pc:docMk/>
            <pc:sldMk cId="1968741089" sldId="3383"/>
            <ac:cxnSpMk id="138" creationId="{D2B3F7F1-5C1E-4B9D-BFCE-643739ED2A67}"/>
          </ac:cxnSpMkLst>
        </pc:cxnChg>
        <pc:cxnChg chg="add mod">
          <ac:chgData name="Lam Quang Phuc" userId="d608ebc6-5e65-443f-9aef-a02db88c7c06" providerId="ADAL" clId="{1759BA28-0B35-4EF2-B12D-3FBCC54A3DDA}" dt="2020-01-02T09:32:16.295" v="11244" actId="2711"/>
          <ac:cxnSpMkLst>
            <pc:docMk/>
            <pc:sldMk cId="1968741089" sldId="3383"/>
            <ac:cxnSpMk id="139" creationId="{149A2B50-FCCC-4DF5-A72A-EDE71259D9F2}"/>
          </ac:cxnSpMkLst>
        </pc:cxnChg>
        <pc:cxnChg chg="add mod">
          <ac:chgData name="Lam Quang Phuc" userId="d608ebc6-5e65-443f-9aef-a02db88c7c06" providerId="ADAL" clId="{1759BA28-0B35-4EF2-B12D-3FBCC54A3DDA}" dt="2020-01-02T09:32:16.295" v="11244" actId="2711"/>
          <ac:cxnSpMkLst>
            <pc:docMk/>
            <pc:sldMk cId="1968741089" sldId="3383"/>
            <ac:cxnSpMk id="147" creationId="{8D2B0098-E336-4C8A-A103-78A92C1108B3}"/>
          </ac:cxnSpMkLst>
        </pc:cxnChg>
        <pc:cxnChg chg="add del">
          <ac:chgData name="Lam Quang Phuc" userId="d608ebc6-5e65-443f-9aef-a02db88c7c06" providerId="ADAL" clId="{1759BA28-0B35-4EF2-B12D-3FBCC54A3DDA}" dt="2020-01-02T09:08:48.248" v="10705"/>
          <ac:cxnSpMkLst>
            <pc:docMk/>
            <pc:sldMk cId="1968741089" sldId="3383"/>
            <ac:cxnSpMk id="155" creationId="{F0CBF51E-F953-4631-BFBB-E5725C93F40C}"/>
          </ac:cxnSpMkLst>
        </pc:cxnChg>
        <pc:cxnChg chg="add mod">
          <ac:chgData name="Lam Quang Phuc" userId="d608ebc6-5e65-443f-9aef-a02db88c7c06" providerId="ADAL" clId="{1759BA28-0B35-4EF2-B12D-3FBCC54A3DDA}" dt="2020-01-02T09:32:16.295" v="11244" actId="2711"/>
          <ac:cxnSpMkLst>
            <pc:docMk/>
            <pc:sldMk cId="1968741089" sldId="3383"/>
            <ac:cxnSpMk id="156" creationId="{EBE39F0C-E7A6-46D4-A84D-D2D5527DE665}"/>
          </ac:cxnSpMkLst>
        </pc:cxnChg>
        <pc:cxnChg chg="add del mod">
          <ac:chgData name="Lam Quang Phuc" userId="d608ebc6-5e65-443f-9aef-a02db88c7c06" providerId="ADAL" clId="{1759BA28-0B35-4EF2-B12D-3FBCC54A3DDA}" dt="2020-01-02T09:15:27.860" v="10781" actId="478"/>
          <ac:cxnSpMkLst>
            <pc:docMk/>
            <pc:sldMk cId="1968741089" sldId="3383"/>
            <ac:cxnSpMk id="160" creationId="{5B3E1E87-E100-4169-9CDD-F26D5E809201}"/>
          </ac:cxnSpMkLst>
        </pc:cxnChg>
        <pc:cxnChg chg="add mod">
          <ac:chgData name="Lam Quang Phuc" userId="d608ebc6-5e65-443f-9aef-a02db88c7c06" providerId="ADAL" clId="{1759BA28-0B35-4EF2-B12D-3FBCC54A3DDA}" dt="2020-01-02T09:32:16.295" v="11244" actId="2711"/>
          <ac:cxnSpMkLst>
            <pc:docMk/>
            <pc:sldMk cId="1968741089" sldId="3383"/>
            <ac:cxnSpMk id="171" creationId="{13AB518A-342F-46FB-9270-2FD548107DA7}"/>
          </ac:cxnSpMkLst>
        </pc:cxnChg>
        <pc:cxnChg chg="add del mod">
          <ac:chgData name="Lam Quang Phuc" userId="d608ebc6-5e65-443f-9aef-a02db88c7c06" providerId="ADAL" clId="{1759BA28-0B35-4EF2-B12D-3FBCC54A3DDA}" dt="2020-01-02T09:22:41.435" v="10976" actId="11529"/>
          <ac:cxnSpMkLst>
            <pc:docMk/>
            <pc:sldMk cId="1968741089" sldId="3383"/>
            <ac:cxnSpMk id="223" creationId="{C0FBFF85-624D-42F5-AF55-18C055001F5F}"/>
          </ac:cxnSpMkLst>
        </pc:cxnChg>
        <pc:cxnChg chg="add mod">
          <ac:chgData name="Lam Quang Phuc" userId="d608ebc6-5e65-443f-9aef-a02db88c7c06" providerId="ADAL" clId="{1759BA28-0B35-4EF2-B12D-3FBCC54A3DDA}" dt="2020-01-02T09:32:16.295" v="11244" actId="2711"/>
          <ac:cxnSpMkLst>
            <pc:docMk/>
            <pc:sldMk cId="1968741089" sldId="3383"/>
            <ac:cxnSpMk id="225" creationId="{5A385711-9640-4413-93D4-629C4CB812D2}"/>
          </ac:cxnSpMkLst>
        </pc:cxnChg>
        <pc:cxnChg chg="add mod">
          <ac:chgData name="Lam Quang Phuc" userId="d608ebc6-5e65-443f-9aef-a02db88c7c06" providerId="ADAL" clId="{1759BA28-0B35-4EF2-B12D-3FBCC54A3DDA}" dt="2020-01-02T09:32:16.295" v="11244" actId="2711"/>
          <ac:cxnSpMkLst>
            <pc:docMk/>
            <pc:sldMk cId="1968741089" sldId="3383"/>
            <ac:cxnSpMk id="228" creationId="{ED2275BA-6538-4E39-B854-65AF3CD9830B}"/>
          </ac:cxnSpMkLst>
        </pc:cxnChg>
        <pc:cxnChg chg="add mod">
          <ac:chgData name="Lam Quang Phuc" userId="d608ebc6-5e65-443f-9aef-a02db88c7c06" providerId="ADAL" clId="{1759BA28-0B35-4EF2-B12D-3FBCC54A3DDA}" dt="2020-01-02T09:32:16.295" v="11244" actId="2711"/>
          <ac:cxnSpMkLst>
            <pc:docMk/>
            <pc:sldMk cId="1968741089" sldId="3383"/>
            <ac:cxnSpMk id="246" creationId="{B4C145F6-6B75-4C9E-9757-92875D8BB3DA}"/>
          </ac:cxnSpMkLst>
        </pc:cxnChg>
        <pc:cxnChg chg="add mod">
          <ac:chgData name="Lam Quang Phuc" userId="d608ebc6-5e65-443f-9aef-a02db88c7c06" providerId="ADAL" clId="{1759BA28-0B35-4EF2-B12D-3FBCC54A3DDA}" dt="2020-01-02T09:32:16.295" v="11244" actId="2711"/>
          <ac:cxnSpMkLst>
            <pc:docMk/>
            <pc:sldMk cId="1968741089" sldId="3383"/>
            <ac:cxnSpMk id="268" creationId="{15E74650-DDD5-49A3-9F7F-49E4C5FA1AB1}"/>
          </ac:cxnSpMkLst>
        </pc:cxnChg>
      </pc:sldChg>
      <pc:sldChg chg="addSp modSp ord modAnim">
        <pc:chgData name="Lam Quang Phuc" userId="d608ebc6-5e65-443f-9aef-a02db88c7c06" providerId="ADAL" clId="{1759BA28-0B35-4EF2-B12D-3FBCC54A3DDA}" dt="2019-12-31T06:28:41.054" v="1838" actId="20577"/>
        <pc:sldMkLst>
          <pc:docMk/>
          <pc:sldMk cId="442839507" sldId="3384"/>
        </pc:sldMkLst>
        <pc:spChg chg="add mod">
          <ac:chgData name="Lam Quang Phuc" userId="d608ebc6-5e65-443f-9aef-a02db88c7c06" providerId="ADAL" clId="{1759BA28-0B35-4EF2-B12D-3FBCC54A3DDA}" dt="2019-12-31T06:25:14.796" v="1510" actId="14100"/>
          <ac:spMkLst>
            <pc:docMk/>
            <pc:sldMk cId="442839507" sldId="3384"/>
            <ac:spMk id="15" creationId="{85655EC2-51FF-44EE-A716-FA43286F77E0}"/>
          </ac:spMkLst>
        </pc:spChg>
        <pc:spChg chg="add mod">
          <ac:chgData name="Lam Quang Phuc" userId="d608ebc6-5e65-443f-9aef-a02db88c7c06" providerId="ADAL" clId="{1759BA28-0B35-4EF2-B12D-3FBCC54A3DDA}" dt="2019-12-31T06:25:56.769" v="1604" actId="20577"/>
          <ac:spMkLst>
            <pc:docMk/>
            <pc:sldMk cId="442839507" sldId="3384"/>
            <ac:spMk id="16" creationId="{4C91EDA6-4ADB-4B0B-ABBF-798687F26383}"/>
          </ac:spMkLst>
        </pc:spChg>
        <pc:spChg chg="add mod">
          <ac:chgData name="Lam Quang Phuc" userId="d608ebc6-5e65-443f-9aef-a02db88c7c06" providerId="ADAL" clId="{1759BA28-0B35-4EF2-B12D-3FBCC54A3DDA}" dt="2019-12-31T06:28:41.054" v="1838" actId="20577"/>
          <ac:spMkLst>
            <pc:docMk/>
            <pc:sldMk cId="442839507" sldId="3384"/>
            <ac:spMk id="17" creationId="{8F011063-4058-48DB-B783-036FDC40C3F3}"/>
          </ac:spMkLst>
        </pc:spChg>
        <pc:spChg chg="mod">
          <ac:chgData name="Lam Quang Phuc" userId="d608ebc6-5e65-443f-9aef-a02db88c7c06" providerId="ADAL" clId="{1759BA28-0B35-4EF2-B12D-3FBCC54A3DDA}" dt="2019-12-31T06:25:27.575" v="1513" actId="1076"/>
          <ac:spMkLst>
            <pc:docMk/>
            <pc:sldMk cId="442839507" sldId="3384"/>
            <ac:spMk id="45" creationId="{D4D80FA1-E83D-DD49-8323-22099FC41B7C}"/>
          </ac:spMkLst>
        </pc:spChg>
        <pc:spChg chg="mod">
          <ac:chgData name="Lam Quang Phuc" userId="d608ebc6-5e65-443f-9aef-a02db88c7c06" providerId="ADAL" clId="{1759BA28-0B35-4EF2-B12D-3FBCC54A3DDA}" dt="2019-12-31T06:27:08.004" v="1816" actId="1076"/>
          <ac:spMkLst>
            <pc:docMk/>
            <pc:sldMk cId="442839507" sldId="3384"/>
            <ac:spMk id="47" creationId="{02308F89-FA6A-C44F-84A0-306010E79F69}"/>
          </ac:spMkLst>
        </pc:spChg>
        <pc:spChg chg="mod">
          <ac:chgData name="Lam Quang Phuc" userId="d608ebc6-5e65-443f-9aef-a02db88c7c06" providerId="ADAL" clId="{1759BA28-0B35-4EF2-B12D-3FBCC54A3DDA}" dt="2019-12-31T01:37:09.613" v="8" actId="20577"/>
          <ac:spMkLst>
            <pc:docMk/>
            <pc:sldMk cId="442839507" sldId="3384"/>
            <ac:spMk id="49" creationId="{14A2FE99-3D60-D04D-B1C2-FAB33756D673}"/>
          </ac:spMkLst>
        </pc:spChg>
      </pc:sldChg>
      <pc:sldChg chg="addSp delSp modSp add modAnim">
        <pc:chgData name="Lam Quang Phuc" userId="d608ebc6-5e65-443f-9aef-a02db88c7c06" providerId="ADAL" clId="{1759BA28-0B35-4EF2-B12D-3FBCC54A3DDA}" dt="2020-01-02T10:49:21.739" v="14383" actId="1036"/>
        <pc:sldMkLst>
          <pc:docMk/>
          <pc:sldMk cId="886640294" sldId="3386"/>
        </pc:sldMkLst>
        <pc:spChg chg="mod">
          <ac:chgData name="Lam Quang Phuc" userId="d608ebc6-5e65-443f-9aef-a02db88c7c06" providerId="ADAL" clId="{1759BA28-0B35-4EF2-B12D-3FBCC54A3DDA}" dt="2020-01-02T08:47:10.591" v="9857" actId="113"/>
          <ac:spMkLst>
            <pc:docMk/>
            <pc:sldMk cId="886640294" sldId="3386"/>
            <ac:spMk id="2" creationId="{DB3AFE3A-68FA-D942-A32A-1F9099FE99CA}"/>
          </ac:spMkLst>
        </pc:spChg>
        <pc:spChg chg="del">
          <ac:chgData name="Lam Quang Phuc" userId="d608ebc6-5e65-443f-9aef-a02db88c7c06" providerId="ADAL" clId="{1759BA28-0B35-4EF2-B12D-3FBCC54A3DDA}" dt="2020-01-02T08:28:12.660" v="9455" actId="478"/>
          <ac:spMkLst>
            <pc:docMk/>
            <pc:sldMk cId="886640294" sldId="3386"/>
            <ac:spMk id="3" creationId="{9B1CC08A-F58D-604F-917E-388A9D0DA833}"/>
          </ac:spMkLst>
        </pc:spChg>
        <pc:spChg chg="add del mod">
          <ac:chgData name="Lam Quang Phuc" userId="d608ebc6-5e65-443f-9aef-a02db88c7c06" providerId="ADAL" clId="{1759BA28-0B35-4EF2-B12D-3FBCC54A3DDA}" dt="2020-01-02T10:49:16.189" v="14378" actId="1035"/>
          <ac:spMkLst>
            <pc:docMk/>
            <pc:sldMk cId="886640294" sldId="3386"/>
            <ac:spMk id="6" creationId="{1246D6F6-D954-B44C-A3C1-473CCAE7AECA}"/>
          </ac:spMkLst>
        </pc:spChg>
        <pc:spChg chg="mod">
          <ac:chgData name="Lam Quang Phuc" userId="d608ebc6-5e65-443f-9aef-a02db88c7c06" providerId="ADAL" clId="{1759BA28-0B35-4EF2-B12D-3FBCC54A3DDA}" dt="2020-01-02T10:49:16.189" v="14378" actId="1035"/>
          <ac:spMkLst>
            <pc:docMk/>
            <pc:sldMk cId="886640294" sldId="3386"/>
            <ac:spMk id="7" creationId="{4923946E-7D5A-3A45-9E00-7396F3C22FC6}"/>
          </ac:spMkLst>
        </pc:spChg>
        <pc:spChg chg="mod">
          <ac:chgData name="Lam Quang Phuc" userId="d608ebc6-5e65-443f-9aef-a02db88c7c06" providerId="ADAL" clId="{1759BA28-0B35-4EF2-B12D-3FBCC54A3DDA}" dt="2020-01-02T10:49:21.739" v="14383" actId="1036"/>
          <ac:spMkLst>
            <pc:docMk/>
            <pc:sldMk cId="886640294" sldId="3386"/>
            <ac:spMk id="8" creationId="{773A8627-DCD7-594F-A015-32BC57EBF8AB}"/>
          </ac:spMkLst>
        </pc:spChg>
        <pc:spChg chg="add del mod">
          <ac:chgData name="Lam Quang Phuc" userId="d608ebc6-5e65-443f-9aef-a02db88c7c06" providerId="ADAL" clId="{1759BA28-0B35-4EF2-B12D-3FBCC54A3DDA}" dt="2020-01-02T10:49:21.739" v="14383" actId="1036"/>
          <ac:spMkLst>
            <pc:docMk/>
            <pc:sldMk cId="886640294" sldId="3386"/>
            <ac:spMk id="9" creationId="{E78EB38F-8A2B-754B-A7B7-5C2525CBE941}"/>
          </ac:spMkLst>
        </pc:spChg>
        <pc:spChg chg="del mod">
          <ac:chgData name="Lam Quang Phuc" userId="d608ebc6-5e65-443f-9aef-a02db88c7c06" providerId="ADAL" clId="{1759BA28-0B35-4EF2-B12D-3FBCC54A3DDA}" dt="2020-01-02T08:15:10.818" v="8769" actId="478"/>
          <ac:spMkLst>
            <pc:docMk/>
            <pc:sldMk cId="886640294" sldId="3386"/>
            <ac:spMk id="11" creationId="{AE25F14E-BAFC-574B-AD3C-9C2F37D896E2}"/>
          </ac:spMkLst>
        </pc:spChg>
        <pc:spChg chg="del mod">
          <ac:chgData name="Lam Quang Phuc" userId="d608ebc6-5e65-443f-9aef-a02db88c7c06" providerId="ADAL" clId="{1759BA28-0B35-4EF2-B12D-3FBCC54A3DDA}" dt="2020-01-02T08:15:07.871" v="8768" actId="478"/>
          <ac:spMkLst>
            <pc:docMk/>
            <pc:sldMk cId="886640294" sldId="3386"/>
            <ac:spMk id="12" creationId="{23066A96-F0DB-5040-846A-7419EAFE8665}"/>
          </ac:spMkLst>
        </pc:spChg>
        <pc:spChg chg="del">
          <ac:chgData name="Lam Quang Phuc" userId="d608ebc6-5e65-443f-9aef-a02db88c7c06" providerId="ADAL" clId="{1759BA28-0B35-4EF2-B12D-3FBCC54A3DDA}" dt="2020-01-02T08:15:34.748" v="8807" actId="478"/>
          <ac:spMkLst>
            <pc:docMk/>
            <pc:sldMk cId="886640294" sldId="3386"/>
            <ac:spMk id="13" creationId="{8FCCD579-48AE-394F-8CBB-1380F38A6558}"/>
          </ac:spMkLst>
        </pc:spChg>
        <pc:spChg chg="del mod">
          <ac:chgData name="Lam Quang Phuc" userId="d608ebc6-5e65-443f-9aef-a02db88c7c06" providerId="ADAL" clId="{1759BA28-0B35-4EF2-B12D-3FBCC54A3DDA}" dt="2020-01-02T08:06:50.570" v="8503" actId="478"/>
          <ac:spMkLst>
            <pc:docMk/>
            <pc:sldMk cId="886640294" sldId="3386"/>
            <ac:spMk id="20" creationId="{BDBB81DC-7AD8-624F-8C28-E8964F226D67}"/>
          </ac:spMkLst>
        </pc:spChg>
        <pc:spChg chg="del mod">
          <ac:chgData name="Lam Quang Phuc" userId="d608ebc6-5e65-443f-9aef-a02db88c7c06" providerId="ADAL" clId="{1759BA28-0B35-4EF2-B12D-3FBCC54A3DDA}" dt="2020-01-02T08:09:34.831" v="8590" actId="478"/>
          <ac:spMkLst>
            <pc:docMk/>
            <pc:sldMk cId="886640294" sldId="3386"/>
            <ac:spMk id="21" creationId="{08B8A228-4D42-D842-9340-751FD6E23CFE}"/>
          </ac:spMkLst>
        </pc:spChg>
        <pc:spChg chg="del mod">
          <ac:chgData name="Lam Quang Phuc" userId="d608ebc6-5e65-443f-9aef-a02db88c7c06" providerId="ADAL" clId="{1759BA28-0B35-4EF2-B12D-3FBCC54A3DDA}" dt="2020-01-02T08:06:52.464" v="8504" actId="478"/>
          <ac:spMkLst>
            <pc:docMk/>
            <pc:sldMk cId="886640294" sldId="3386"/>
            <ac:spMk id="26" creationId="{F4060955-E88A-9F41-AD7E-46E342FE9936}"/>
          </ac:spMkLst>
        </pc:spChg>
        <pc:spChg chg="del mod">
          <ac:chgData name="Lam Quang Phuc" userId="d608ebc6-5e65-443f-9aef-a02db88c7c06" providerId="ADAL" clId="{1759BA28-0B35-4EF2-B12D-3FBCC54A3DDA}" dt="2020-01-02T08:07:09.286" v="8508" actId="478"/>
          <ac:spMkLst>
            <pc:docMk/>
            <pc:sldMk cId="886640294" sldId="3386"/>
            <ac:spMk id="28" creationId="{07902D3D-67CA-2A44-94E6-0F848F729474}"/>
          </ac:spMkLst>
        </pc:spChg>
        <pc:spChg chg="del">
          <ac:chgData name="Lam Quang Phuc" userId="d608ebc6-5e65-443f-9aef-a02db88c7c06" providerId="ADAL" clId="{1759BA28-0B35-4EF2-B12D-3FBCC54A3DDA}" dt="2020-01-02T08:19:21.389" v="9101" actId="478"/>
          <ac:spMkLst>
            <pc:docMk/>
            <pc:sldMk cId="886640294" sldId="3386"/>
            <ac:spMk id="29" creationId="{CC376C46-4A76-3A49-AFB1-3E88D1C122FE}"/>
          </ac:spMkLst>
        </pc:spChg>
        <pc:spChg chg="del mod">
          <ac:chgData name="Lam Quang Phuc" userId="d608ebc6-5e65-443f-9aef-a02db88c7c06" providerId="ADAL" clId="{1759BA28-0B35-4EF2-B12D-3FBCC54A3DDA}" dt="2020-01-02T08:19:20.565" v="9100" actId="478"/>
          <ac:spMkLst>
            <pc:docMk/>
            <pc:sldMk cId="886640294" sldId="3386"/>
            <ac:spMk id="38" creationId="{E7C45794-B239-EA4B-904E-AFD7E1811A2E}"/>
          </ac:spMkLst>
        </pc:spChg>
        <pc:spChg chg="mod">
          <ac:chgData name="Lam Quang Phuc" userId="d608ebc6-5e65-443f-9aef-a02db88c7c06" providerId="ADAL" clId="{1759BA28-0B35-4EF2-B12D-3FBCC54A3DDA}" dt="2020-01-02T08:47:08.045" v="9855" actId="2711"/>
          <ac:spMkLst>
            <pc:docMk/>
            <pc:sldMk cId="886640294" sldId="3386"/>
            <ac:spMk id="44" creationId="{ACE1E2F4-4356-7B4B-8BDB-D9216B0A1F19}"/>
          </ac:spMkLst>
        </pc:spChg>
        <pc:spChg chg="del mod">
          <ac:chgData name="Lam Quang Phuc" userId="d608ebc6-5e65-443f-9aef-a02db88c7c06" providerId="ADAL" clId="{1759BA28-0B35-4EF2-B12D-3FBCC54A3DDA}" dt="2020-01-02T08:16:23.508" v="8971" actId="478"/>
          <ac:spMkLst>
            <pc:docMk/>
            <pc:sldMk cId="886640294" sldId="3386"/>
            <ac:spMk id="45" creationId="{9F9AC229-2975-3449-B357-A54E7F125F10}"/>
          </ac:spMkLst>
        </pc:spChg>
        <pc:spChg chg="mod">
          <ac:chgData name="Lam Quang Phuc" userId="d608ebc6-5e65-443f-9aef-a02db88c7c06" providerId="ADAL" clId="{1759BA28-0B35-4EF2-B12D-3FBCC54A3DDA}" dt="2020-01-02T08:47:08.045" v="9855" actId="2711"/>
          <ac:spMkLst>
            <pc:docMk/>
            <pc:sldMk cId="886640294" sldId="3386"/>
            <ac:spMk id="51" creationId="{A237C970-7A31-7F40-99AA-9DD6EC0AB8BA}"/>
          </ac:spMkLst>
        </pc:spChg>
        <pc:spChg chg="del mod">
          <ac:chgData name="Lam Quang Phuc" userId="d608ebc6-5e65-443f-9aef-a02db88c7c06" providerId="ADAL" clId="{1759BA28-0B35-4EF2-B12D-3FBCC54A3DDA}" dt="2020-01-02T08:06:23.859" v="8483" actId="478"/>
          <ac:spMkLst>
            <pc:docMk/>
            <pc:sldMk cId="886640294" sldId="3386"/>
            <ac:spMk id="52" creationId="{6EB0B5FB-CDCA-3F4F-B9B4-638430414BBE}"/>
          </ac:spMkLst>
        </pc:spChg>
        <pc:spChg chg="del">
          <ac:chgData name="Lam Quang Phuc" userId="d608ebc6-5e65-443f-9aef-a02db88c7c06" providerId="ADAL" clId="{1759BA28-0B35-4EF2-B12D-3FBCC54A3DDA}" dt="2020-01-02T08:19:36" v="9119" actId="478"/>
          <ac:spMkLst>
            <pc:docMk/>
            <pc:sldMk cId="886640294" sldId="3386"/>
            <ac:spMk id="54" creationId="{BCB7F82D-99C4-FC45-8FC9-8832CA5A06EC}"/>
          </ac:spMkLst>
        </pc:spChg>
        <pc:spChg chg="del mod">
          <ac:chgData name="Lam Quang Phuc" userId="d608ebc6-5e65-443f-9aef-a02db88c7c06" providerId="ADAL" clId="{1759BA28-0B35-4EF2-B12D-3FBCC54A3DDA}" dt="2020-01-02T08:19:30.387" v="9116" actId="478"/>
          <ac:spMkLst>
            <pc:docMk/>
            <pc:sldMk cId="886640294" sldId="3386"/>
            <ac:spMk id="55" creationId="{764138BA-75A1-D94D-A276-B6240CDD2BAA}"/>
          </ac:spMkLst>
        </pc:spChg>
        <pc:spChg chg="add mod">
          <ac:chgData name="Lam Quang Phuc" userId="d608ebc6-5e65-443f-9aef-a02db88c7c06" providerId="ADAL" clId="{1759BA28-0B35-4EF2-B12D-3FBCC54A3DDA}" dt="2020-01-02T09:35:46.314" v="11251" actId="14100"/>
          <ac:spMkLst>
            <pc:docMk/>
            <pc:sldMk cId="886640294" sldId="3386"/>
            <ac:spMk id="56" creationId="{BAE93898-41EE-412A-882E-FAB541985C25}"/>
          </ac:spMkLst>
        </pc:spChg>
        <pc:spChg chg="add del mod">
          <ac:chgData name="Lam Quang Phuc" userId="d608ebc6-5e65-443f-9aef-a02db88c7c06" providerId="ADAL" clId="{1759BA28-0B35-4EF2-B12D-3FBCC54A3DDA}" dt="2020-01-02T08:05:47.396" v="8441" actId="478"/>
          <ac:spMkLst>
            <pc:docMk/>
            <pc:sldMk cId="886640294" sldId="3386"/>
            <ac:spMk id="57" creationId="{8FD56AA9-B6F4-4487-BAAE-2AD9A96CD53D}"/>
          </ac:spMkLst>
        </pc:spChg>
        <pc:spChg chg="add del mod">
          <ac:chgData name="Lam Quang Phuc" userId="d608ebc6-5e65-443f-9aef-a02db88c7c06" providerId="ADAL" clId="{1759BA28-0B35-4EF2-B12D-3FBCC54A3DDA}" dt="2020-01-02T08:05:50.822" v="8442" actId="478"/>
          <ac:spMkLst>
            <pc:docMk/>
            <pc:sldMk cId="886640294" sldId="3386"/>
            <ac:spMk id="58" creationId="{0FDBFCE6-9C3D-4E44-99B3-F4BD8AABD5A3}"/>
          </ac:spMkLst>
        </pc:spChg>
        <pc:spChg chg="add del mod">
          <ac:chgData name="Lam Quang Phuc" userId="d608ebc6-5e65-443f-9aef-a02db88c7c06" providerId="ADAL" clId="{1759BA28-0B35-4EF2-B12D-3FBCC54A3DDA}" dt="2020-01-02T08:12:20.071" v="8726" actId="11529"/>
          <ac:spMkLst>
            <pc:docMk/>
            <pc:sldMk cId="886640294" sldId="3386"/>
            <ac:spMk id="62" creationId="{F20D1B82-2252-4973-ABD6-278F79174D9C}"/>
          </ac:spMkLst>
        </pc:spChg>
        <pc:spChg chg="del">
          <ac:chgData name="Lam Quang Phuc" userId="d608ebc6-5e65-443f-9aef-a02db88c7c06" providerId="ADAL" clId="{1759BA28-0B35-4EF2-B12D-3FBCC54A3DDA}" dt="2020-01-02T08:22:31.903" v="9287" actId="478"/>
          <ac:spMkLst>
            <pc:docMk/>
            <pc:sldMk cId="886640294" sldId="3386"/>
            <ac:spMk id="73" creationId="{70A6F1A4-6368-0F48-AACC-4970FD6CB409}"/>
          </ac:spMkLst>
        </pc:spChg>
        <pc:spChg chg="del">
          <ac:chgData name="Lam Quang Phuc" userId="d608ebc6-5e65-443f-9aef-a02db88c7c06" providerId="ADAL" clId="{1759BA28-0B35-4EF2-B12D-3FBCC54A3DDA}" dt="2020-01-02T08:22:33.520" v="9288" actId="478"/>
          <ac:spMkLst>
            <pc:docMk/>
            <pc:sldMk cId="886640294" sldId="3386"/>
            <ac:spMk id="74" creationId="{EC3B7656-0DBC-964C-AE7D-8EBBD925CD28}"/>
          </ac:spMkLst>
        </pc:spChg>
        <pc:spChg chg="mod topLvl">
          <ac:chgData name="Lam Quang Phuc" userId="d608ebc6-5e65-443f-9aef-a02db88c7c06" providerId="ADAL" clId="{1759BA28-0B35-4EF2-B12D-3FBCC54A3DDA}" dt="2020-01-02T09:31:47.239" v="11226" actId="1035"/>
          <ac:spMkLst>
            <pc:docMk/>
            <pc:sldMk cId="886640294" sldId="3386"/>
            <ac:spMk id="75" creationId="{1DB4903B-8CF1-4183-9C65-E61B6461512E}"/>
          </ac:spMkLst>
        </pc:spChg>
        <pc:spChg chg="del mod topLvl">
          <ac:chgData name="Lam Quang Phuc" userId="d608ebc6-5e65-443f-9aef-a02db88c7c06" providerId="ADAL" clId="{1759BA28-0B35-4EF2-B12D-3FBCC54A3DDA}" dt="2020-01-02T08:09:43.071" v="8594" actId="478"/>
          <ac:spMkLst>
            <pc:docMk/>
            <pc:sldMk cId="886640294" sldId="3386"/>
            <ac:spMk id="76" creationId="{E1B3D3DF-B072-4205-80DB-0887412CBEC1}"/>
          </ac:spMkLst>
        </pc:spChg>
        <pc:spChg chg="add mod">
          <ac:chgData name="Lam Quang Phuc" userId="d608ebc6-5e65-443f-9aef-a02db88c7c06" providerId="ADAL" clId="{1759BA28-0B35-4EF2-B12D-3FBCC54A3DDA}" dt="2020-01-02T09:35:37.186" v="11250" actId="14100"/>
          <ac:spMkLst>
            <pc:docMk/>
            <pc:sldMk cId="886640294" sldId="3386"/>
            <ac:spMk id="77" creationId="{55D15180-6F91-4424-9E10-F459C1D135D4}"/>
          </ac:spMkLst>
        </pc:spChg>
        <pc:spChg chg="del topLvl">
          <ac:chgData name="Lam Quang Phuc" userId="d608ebc6-5e65-443f-9aef-a02db88c7c06" providerId="ADAL" clId="{1759BA28-0B35-4EF2-B12D-3FBCC54A3DDA}" dt="2020-01-02T08:19:18.578" v="9098" actId="478"/>
          <ac:spMkLst>
            <pc:docMk/>
            <pc:sldMk cId="886640294" sldId="3386"/>
            <ac:spMk id="83" creationId="{923D5ECD-40F4-B349-9DD3-76FE6853B3D8}"/>
          </ac:spMkLst>
        </pc:spChg>
        <pc:spChg chg="del mod topLvl">
          <ac:chgData name="Lam Quang Phuc" userId="d608ebc6-5e65-443f-9aef-a02db88c7c06" providerId="ADAL" clId="{1759BA28-0B35-4EF2-B12D-3FBCC54A3DDA}" dt="2020-01-02T08:19:17.938" v="9097" actId="478"/>
          <ac:spMkLst>
            <pc:docMk/>
            <pc:sldMk cId="886640294" sldId="3386"/>
            <ac:spMk id="84" creationId="{47550546-A0E5-4B40-B9B1-5D741151BAA7}"/>
          </ac:spMkLst>
        </pc:spChg>
        <pc:spChg chg="del">
          <ac:chgData name="Lam Quang Phuc" userId="d608ebc6-5e65-443f-9aef-a02db88c7c06" providerId="ADAL" clId="{1759BA28-0B35-4EF2-B12D-3FBCC54A3DDA}" dt="2020-01-02T08:01:48.673" v="8304" actId="478"/>
          <ac:spMkLst>
            <pc:docMk/>
            <pc:sldMk cId="886640294" sldId="3386"/>
            <ac:spMk id="85" creationId="{4B4C1BBC-A627-6741-A45C-CD27C26C2A2E}"/>
          </ac:spMkLst>
        </pc:spChg>
        <pc:spChg chg="del">
          <ac:chgData name="Lam Quang Phuc" userId="d608ebc6-5e65-443f-9aef-a02db88c7c06" providerId="ADAL" clId="{1759BA28-0B35-4EF2-B12D-3FBCC54A3DDA}" dt="2020-01-02T08:01:46.609" v="8303" actId="478"/>
          <ac:spMkLst>
            <pc:docMk/>
            <pc:sldMk cId="886640294" sldId="3386"/>
            <ac:spMk id="86" creationId="{FD766E77-C1B4-694C-BF9D-AE8AD806F443}"/>
          </ac:spMkLst>
        </pc:spChg>
        <pc:spChg chg="add mod">
          <ac:chgData name="Lam Quang Phuc" userId="d608ebc6-5e65-443f-9aef-a02db88c7c06" providerId="ADAL" clId="{1759BA28-0B35-4EF2-B12D-3FBCC54A3DDA}" dt="2020-01-02T09:31:47.239" v="11226" actId="1035"/>
          <ac:spMkLst>
            <pc:docMk/>
            <pc:sldMk cId="886640294" sldId="3386"/>
            <ac:spMk id="89" creationId="{0D7B6E16-F0A9-47FC-95DE-31506A3045A6}"/>
          </ac:spMkLst>
        </pc:spChg>
        <pc:spChg chg="add del mod">
          <ac:chgData name="Lam Quang Phuc" userId="d608ebc6-5e65-443f-9aef-a02db88c7c06" providerId="ADAL" clId="{1759BA28-0B35-4EF2-B12D-3FBCC54A3DDA}" dt="2020-01-02T08:26:57.772" v="9430" actId="478"/>
          <ac:spMkLst>
            <pc:docMk/>
            <pc:sldMk cId="886640294" sldId="3386"/>
            <ac:spMk id="91" creationId="{AB6CF99D-4122-4790-B0E3-72DC9AA28645}"/>
          </ac:spMkLst>
        </pc:spChg>
        <pc:spChg chg="add mod">
          <ac:chgData name="Lam Quang Phuc" userId="d608ebc6-5e65-443f-9aef-a02db88c7c06" providerId="ADAL" clId="{1759BA28-0B35-4EF2-B12D-3FBCC54A3DDA}" dt="2020-01-02T09:31:47.239" v="11226" actId="1035"/>
          <ac:spMkLst>
            <pc:docMk/>
            <pc:sldMk cId="886640294" sldId="3386"/>
            <ac:spMk id="93" creationId="{055C5A88-57C1-47A9-BECC-79A93A989496}"/>
          </ac:spMkLst>
        </pc:spChg>
        <pc:spChg chg="add mod">
          <ac:chgData name="Lam Quang Phuc" userId="d608ebc6-5e65-443f-9aef-a02db88c7c06" providerId="ADAL" clId="{1759BA28-0B35-4EF2-B12D-3FBCC54A3DDA}" dt="2020-01-02T08:47:08.045" v="9855" actId="2711"/>
          <ac:spMkLst>
            <pc:docMk/>
            <pc:sldMk cId="886640294" sldId="3386"/>
            <ac:spMk id="107" creationId="{3AAA62A3-2C81-45FC-A41E-ABE929D23D4B}"/>
          </ac:spMkLst>
        </pc:spChg>
        <pc:spChg chg="add mod">
          <ac:chgData name="Lam Quang Phuc" userId="d608ebc6-5e65-443f-9aef-a02db88c7c06" providerId="ADAL" clId="{1759BA28-0B35-4EF2-B12D-3FBCC54A3DDA}" dt="2020-01-02T08:47:08.045" v="9855" actId="2711"/>
          <ac:spMkLst>
            <pc:docMk/>
            <pc:sldMk cId="886640294" sldId="3386"/>
            <ac:spMk id="108" creationId="{5ADCCC0E-129D-4A0B-A2A8-6FC243336298}"/>
          </ac:spMkLst>
        </pc:spChg>
        <pc:spChg chg="add mod">
          <ac:chgData name="Lam Quang Phuc" userId="d608ebc6-5e65-443f-9aef-a02db88c7c06" providerId="ADAL" clId="{1759BA28-0B35-4EF2-B12D-3FBCC54A3DDA}" dt="2020-01-02T08:47:08.045" v="9855" actId="2711"/>
          <ac:spMkLst>
            <pc:docMk/>
            <pc:sldMk cId="886640294" sldId="3386"/>
            <ac:spMk id="118" creationId="{F2D12C5D-3836-4E72-96E9-A0ED69098993}"/>
          </ac:spMkLst>
        </pc:spChg>
        <pc:spChg chg="add mod">
          <ac:chgData name="Lam Quang Phuc" userId="d608ebc6-5e65-443f-9aef-a02db88c7c06" providerId="ADAL" clId="{1759BA28-0B35-4EF2-B12D-3FBCC54A3DDA}" dt="2020-01-02T08:47:08.045" v="9855" actId="2711"/>
          <ac:spMkLst>
            <pc:docMk/>
            <pc:sldMk cId="886640294" sldId="3386"/>
            <ac:spMk id="119" creationId="{BCDEB4D8-0F97-40A0-8F0B-B2C74974389F}"/>
          </ac:spMkLst>
        </pc:spChg>
        <pc:spChg chg="add mod">
          <ac:chgData name="Lam Quang Phuc" userId="d608ebc6-5e65-443f-9aef-a02db88c7c06" providerId="ADAL" clId="{1759BA28-0B35-4EF2-B12D-3FBCC54A3DDA}" dt="2020-01-02T09:12:46.526" v="10778"/>
          <ac:spMkLst>
            <pc:docMk/>
            <pc:sldMk cId="886640294" sldId="3386"/>
            <ac:spMk id="125" creationId="{2DC20C36-5A64-422C-A594-5958E5AA8B85}"/>
          </ac:spMkLst>
        </pc:spChg>
        <pc:spChg chg="add mod">
          <ac:chgData name="Lam Quang Phuc" userId="d608ebc6-5e65-443f-9aef-a02db88c7c06" providerId="ADAL" clId="{1759BA28-0B35-4EF2-B12D-3FBCC54A3DDA}" dt="2020-01-02T09:15:04.763" v="10779" actId="1076"/>
          <ac:spMkLst>
            <pc:docMk/>
            <pc:sldMk cId="886640294" sldId="3386"/>
            <ac:spMk id="224" creationId="{33CFCBA1-FAF1-40DE-9B9F-9B8824EDE40F}"/>
          </ac:spMkLst>
        </pc:spChg>
        <pc:spChg chg="add mod">
          <ac:chgData name="Lam Quang Phuc" userId="d608ebc6-5e65-443f-9aef-a02db88c7c06" providerId="ADAL" clId="{1759BA28-0B35-4EF2-B12D-3FBCC54A3DDA}" dt="2020-01-02T08:47:08.045" v="9855" actId="2711"/>
          <ac:spMkLst>
            <pc:docMk/>
            <pc:sldMk cId="886640294" sldId="3386"/>
            <ac:spMk id="225" creationId="{9F013D67-0704-40A2-9915-27DE7ABBF871}"/>
          </ac:spMkLst>
        </pc:spChg>
        <pc:grpChg chg="add del mod">
          <ac:chgData name="Lam Quang Phuc" userId="d608ebc6-5e65-443f-9aef-a02db88c7c06" providerId="ADAL" clId="{1759BA28-0B35-4EF2-B12D-3FBCC54A3DDA}" dt="2020-01-02T08:09:43.071" v="8594" actId="478"/>
          <ac:grpSpMkLst>
            <pc:docMk/>
            <pc:sldMk cId="886640294" sldId="3386"/>
            <ac:grpSpMk id="72" creationId="{8294E953-8B20-4A15-AB84-5A2BCC26B42B}"/>
          </ac:grpSpMkLst>
        </pc:grpChg>
        <pc:grpChg chg="del">
          <ac:chgData name="Lam Quang Phuc" userId="d608ebc6-5e65-443f-9aef-a02db88c7c06" providerId="ADAL" clId="{1759BA28-0B35-4EF2-B12D-3FBCC54A3DDA}" dt="2020-01-02T08:19:10.288" v="9091" actId="478"/>
          <ac:grpSpMkLst>
            <pc:docMk/>
            <pc:sldMk cId="886640294" sldId="3386"/>
            <ac:grpSpMk id="81" creationId="{2A21B1D4-D22A-4F47-8EF6-C0E1B89C8D71}"/>
          </ac:grpSpMkLst>
        </pc:grpChg>
        <pc:grpChg chg="del">
          <ac:chgData name="Lam Quang Phuc" userId="d608ebc6-5e65-443f-9aef-a02db88c7c06" providerId="ADAL" clId="{1759BA28-0B35-4EF2-B12D-3FBCC54A3DDA}" dt="2020-01-02T08:19:17.938" v="9097" actId="478"/>
          <ac:grpSpMkLst>
            <pc:docMk/>
            <pc:sldMk cId="886640294" sldId="3386"/>
            <ac:grpSpMk id="82" creationId="{CBE506E7-547B-C544-A9F5-9717F046817B}"/>
          </ac:grpSpMkLst>
        </pc:grpChg>
        <pc:grpChg chg="del">
          <ac:chgData name="Lam Quang Phuc" userId="d608ebc6-5e65-443f-9aef-a02db88c7c06" providerId="ADAL" clId="{1759BA28-0B35-4EF2-B12D-3FBCC54A3DDA}" dt="2020-01-02T08:19:11.270" v="9092" actId="478"/>
          <ac:grpSpMkLst>
            <pc:docMk/>
            <pc:sldMk cId="886640294" sldId="3386"/>
            <ac:grpSpMk id="88" creationId="{DD8316B3-02B5-5B4F-9055-4D7B9A686BBD}"/>
          </ac:grpSpMkLst>
        </pc:grpChg>
        <pc:cxnChg chg="del mod">
          <ac:chgData name="Lam Quang Phuc" userId="d608ebc6-5e65-443f-9aef-a02db88c7c06" providerId="ADAL" clId="{1759BA28-0B35-4EF2-B12D-3FBCC54A3DDA}" dt="2020-01-02T08:06:49.699" v="8502" actId="478"/>
          <ac:cxnSpMkLst>
            <pc:docMk/>
            <pc:sldMk cId="886640294" sldId="3386"/>
            <ac:cxnSpMk id="23" creationId="{EDAC69B8-80A8-5242-819F-9DD5CD72AED5}"/>
          </ac:cxnSpMkLst>
        </pc:cxnChg>
        <pc:cxnChg chg="mod">
          <ac:chgData name="Lam Quang Phuc" userId="d608ebc6-5e65-443f-9aef-a02db88c7c06" providerId="ADAL" clId="{1759BA28-0B35-4EF2-B12D-3FBCC54A3DDA}" dt="2020-01-02T09:35:37.186" v="11250" actId="14100"/>
          <ac:cxnSpMkLst>
            <pc:docMk/>
            <pc:sldMk cId="886640294" sldId="3386"/>
            <ac:cxnSpMk id="24" creationId="{C3C810B4-A537-F34A-A436-3C1C8F4ADB4B}"/>
          </ac:cxnSpMkLst>
        </pc:cxnChg>
        <pc:cxnChg chg="add mod">
          <ac:chgData name="Lam Quang Phuc" userId="d608ebc6-5e65-443f-9aef-a02db88c7c06" providerId="ADAL" clId="{1759BA28-0B35-4EF2-B12D-3FBCC54A3DDA}" dt="2020-01-02T09:35:46.314" v="11251" actId="14100"/>
          <ac:cxnSpMkLst>
            <pc:docMk/>
            <pc:sldMk cId="886640294" sldId="3386"/>
            <ac:cxnSpMk id="59" creationId="{0CD86A7D-4FF7-4D18-AD04-91F3AE5101B0}"/>
          </ac:cxnSpMkLst>
        </pc:cxnChg>
        <pc:cxnChg chg="add mod">
          <ac:chgData name="Lam Quang Phuc" userId="d608ebc6-5e65-443f-9aef-a02db88c7c06" providerId="ADAL" clId="{1759BA28-0B35-4EF2-B12D-3FBCC54A3DDA}" dt="2020-01-02T09:31:47.239" v="11226" actId="1035"/>
          <ac:cxnSpMkLst>
            <pc:docMk/>
            <pc:sldMk cId="886640294" sldId="3386"/>
            <ac:cxnSpMk id="78" creationId="{13756FA3-CB3A-41B2-8027-0627130D61C1}"/>
          </ac:cxnSpMkLst>
        </pc:cxnChg>
        <pc:cxnChg chg="mod">
          <ac:chgData name="Lam Quang Phuc" userId="d608ebc6-5e65-443f-9aef-a02db88c7c06" providerId="ADAL" clId="{1759BA28-0B35-4EF2-B12D-3FBCC54A3DDA}" dt="2020-01-02T08:47:08.045" v="9855" actId="2711"/>
          <ac:cxnSpMkLst>
            <pc:docMk/>
            <pc:sldMk cId="886640294" sldId="3386"/>
            <ac:cxnSpMk id="90" creationId="{BE6664D4-9C35-6744-AB10-2AB5F3A212C7}"/>
          </ac:cxnSpMkLst>
        </pc:cxnChg>
        <pc:cxnChg chg="mod">
          <ac:chgData name="Lam Quang Phuc" userId="d608ebc6-5e65-443f-9aef-a02db88c7c06" providerId="ADAL" clId="{1759BA28-0B35-4EF2-B12D-3FBCC54A3DDA}" dt="2020-01-02T09:31:47.239" v="11226" actId="1035"/>
          <ac:cxnSpMkLst>
            <pc:docMk/>
            <pc:sldMk cId="886640294" sldId="3386"/>
            <ac:cxnSpMk id="92" creationId="{4D7A40F3-DBAF-5842-848D-32BF53902206}"/>
          </ac:cxnSpMkLst>
        </pc:cxnChg>
        <pc:cxnChg chg="add mod">
          <ac:chgData name="Lam Quang Phuc" userId="d608ebc6-5e65-443f-9aef-a02db88c7c06" providerId="ADAL" clId="{1759BA28-0B35-4EF2-B12D-3FBCC54A3DDA}" dt="2020-01-02T09:35:37.186" v="11250" actId="14100"/>
          <ac:cxnSpMkLst>
            <pc:docMk/>
            <pc:sldMk cId="886640294" sldId="3386"/>
            <ac:cxnSpMk id="94" creationId="{DE22DECE-47E3-4E8B-A6F0-E2B4F4C423B8}"/>
          </ac:cxnSpMkLst>
        </pc:cxnChg>
        <pc:cxnChg chg="del mod">
          <ac:chgData name="Lam Quang Phuc" userId="d608ebc6-5e65-443f-9aef-a02db88c7c06" providerId="ADAL" clId="{1759BA28-0B35-4EF2-B12D-3FBCC54A3DDA}" dt="2020-01-02T08:04:56.610" v="8427" actId="478"/>
          <ac:cxnSpMkLst>
            <pc:docMk/>
            <pc:sldMk cId="886640294" sldId="3386"/>
            <ac:cxnSpMk id="96" creationId="{F77BBCF2-4A62-3D46-B232-4067DDC7EA55}"/>
          </ac:cxnSpMkLst>
        </pc:cxnChg>
        <pc:cxnChg chg="del mod">
          <ac:chgData name="Lam Quang Phuc" userId="d608ebc6-5e65-443f-9aef-a02db88c7c06" providerId="ADAL" clId="{1759BA28-0B35-4EF2-B12D-3FBCC54A3DDA}" dt="2020-01-02T08:19:12.123" v="9093" actId="478"/>
          <ac:cxnSpMkLst>
            <pc:docMk/>
            <pc:sldMk cId="886640294" sldId="3386"/>
            <ac:cxnSpMk id="98" creationId="{8BDD177D-55A3-274F-960A-4F08ED498A6E}"/>
          </ac:cxnSpMkLst>
        </pc:cxnChg>
        <pc:cxnChg chg="mod">
          <ac:chgData name="Lam Quang Phuc" userId="d608ebc6-5e65-443f-9aef-a02db88c7c06" providerId="ADAL" clId="{1759BA28-0B35-4EF2-B12D-3FBCC54A3DDA}" dt="2020-01-02T08:47:08.045" v="9855" actId="2711"/>
          <ac:cxnSpMkLst>
            <pc:docMk/>
            <pc:sldMk cId="886640294" sldId="3386"/>
            <ac:cxnSpMk id="100" creationId="{F43E4298-7592-1943-B56A-A4C97F12F5DE}"/>
          </ac:cxnSpMkLst>
        </pc:cxnChg>
        <pc:cxnChg chg="mod">
          <ac:chgData name="Lam Quang Phuc" userId="d608ebc6-5e65-443f-9aef-a02db88c7c06" providerId="ADAL" clId="{1759BA28-0B35-4EF2-B12D-3FBCC54A3DDA}" dt="2020-01-02T09:31:47.239" v="11226" actId="1035"/>
          <ac:cxnSpMkLst>
            <pc:docMk/>
            <pc:sldMk cId="886640294" sldId="3386"/>
            <ac:cxnSpMk id="103" creationId="{DD592F3B-ACFF-0445-9899-9130E0C67B2D}"/>
          </ac:cxnSpMkLst>
        </pc:cxnChg>
        <pc:cxnChg chg="del mod">
          <ac:chgData name="Lam Quang Phuc" userId="d608ebc6-5e65-443f-9aef-a02db88c7c06" providerId="ADAL" clId="{1759BA28-0B35-4EF2-B12D-3FBCC54A3DDA}" dt="2020-01-02T08:19:23.731" v="9102" actId="478"/>
          <ac:cxnSpMkLst>
            <pc:docMk/>
            <pc:sldMk cId="886640294" sldId="3386"/>
            <ac:cxnSpMk id="106" creationId="{388FCD53-989E-844C-9832-3383EFC5AEDA}"/>
          </ac:cxnSpMkLst>
        </pc:cxnChg>
        <pc:cxnChg chg="add mod">
          <ac:chgData name="Lam Quang Phuc" userId="d608ebc6-5e65-443f-9aef-a02db88c7c06" providerId="ADAL" clId="{1759BA28-0B35-4EF2-B12D-3FBCC54A3DDA}" dt="2020-01-02T08:47:08.045" v="9855" actId="2711"/>
          <ac:cxnSpMkLst>
            <pc:docMk/>
            <pc:sldMk cId="886640294" sldId="3386"/>
            <ac:cxnSpMk id="114" creationId="{EFE053CF-0D5D-4157-8E39-A0BE3248BFF3}"/>
          </ac:cxnSpMkLst>
        </pc:cxnChg>
        <pc:cxnChg chg="add mod">
          <ac:chgData name="Lam Quang Phuc" userId="d608ebc6-5e65-443f-9aef-a02db88c7c06" providerId="ADAL" clId="{1759BA28-0B35-4EF2-B12D-3FBCC54A3DDA}" dt="2020-01-02T08:47:08.045" v="9855" actId="2711"/>
          <ac:cxnSpMkLst>
            <pc:docMk/>
            <pc:sldMk cId="886640294" sldId="3386"/>
            <ac:cxnSpMk id="126" creationId="{26DC6BE6-3A25-41BC-9C10-5D8F804CDC89}"/>
          </ac:cxnSpMkLst>
        </pc:cxnChg>
        <pc:cxnChg chg="add mod">
          <ac:chgData name="Lam Quang Phuc" userId="d608ebc6-5e65-443f-9aef-a02db88c7c06" providerId="ADAL" clId="{1759BA28-0B35-4EF2-B12D-3FBCC54A3DDA}" dt="2020-01-02T09:21:42.510" v="10964" actId="14100"/>
          <ac:cxnSpMkLst>
            <pc:docMk/>
            <pc:sldMk cId="886640294" sldId="3386"/>
            <ac:cxnSpMk id="136" creationId="{D9505964-35B4-4474-BB13-F05114E3490C}"/>
          </ac:cxnSpMkLst>
        </pc:cxnChg>
        <pc:cxnChg chg="add mod">
          <ac:chgData name="Lam Quang Phuc" userId="d608ebc6-5e65-443f-9aef-a02db88c7c06" providerId="ADAL" clId="{1759BA28-0B35-4EF2-B12D-3FBCC54A3DDA}" dt="2020-01-02T08:47:08.045" v="9855" actId="2711"/>
          <ac:cxnSpMkLst>
            <pc:docMk/>
            <pc:sldMk cId="886640294" sldId="3386"/>
            <ac:cxnSpMk id="217" creationId="{D4E0F79C-73FF-479D-8E6A-491CC7DF300B}"/>
          </ac:cxnSpMkLst>
        </pc:cxnChg>
      </pc:sldChg>
      <pc:sldChg chg="addSp delSp modSp mod setBg">
        <pc:chgData name="Lam Quang Phuc" userId="d608ebc6-5e65-443f-9aef-a02db88c7c06" providerId="ADAL" clId="{1759BA28-0B35-4EF2-B12D-3FBCC54A3DDA}" dt="2020-01-02T11:03:33.546" v="14428" actId="26606"/>
        <pc:sldMkLst>
          <pc:docMk/>
          <pc:sldMk cId="3328516718" sldId="3421"/>
        </pc:sldMkLst>
        <pc:spChg chg="del mod">
          <ac:chgData name="Lam Quang Phuc" userId="d608ebc6-5e65-443f-9aef-a02db88c7c06" providerId="ADAL" clId="{1759BA28-0B35-4EF2-B12D-3FBCC54A3DDA}" dt="2020-01-02T04:37:17.199" v="8013" actId="478"/>
          <ac:spMkLst>
            <pc:docMk/>
            <pc:sldMk cId="3328516718" sldId="3421"/>
            <ac:spMk id="2" creationId="{6F45510D-6A47-450E-B1CC-18121A251646}"/>
          </ac:spMkLst>
        </pc:spChg>
        <pc:spChg chg="del mod">
          <ac:chgData name="Lam Quang Phuc" userId="d608ebc6-5e65-443f-9aef-a02db88c7c06" providerId="ADAL" clId="{1759BA28-0B35-4EF2-B12D-3FBCC54A3DDA}" dt="2020-01-02T04:37:18.942" v="8014" actId="478"/>
          <ac:spMkLst>
            <pc:docMk/>
            <pc:sldMk cId="3328516718" sldId="3421"/>
            <ac:spMk id="5" creationId="{7A4AECC4-3688-45C2-8AD3-5E1EAB3AB97C}"/>
          </ac:spMkLst>
        </pc:spChg>
        <pc:spChg chg="add del mod">
          <ac:chgData name="Lam Quang Phuc" userId="d608ebc6-5e65-443f-9aef-a02db88c7c06" providerId="ADAL" clId="{1759BA28-0B35-4EF2-B12D-3FBCC54A3DDA}" dt="2020-01-02T04:37:22.234" v="8015"/>
          <ac:spMkLst>
            <pc:docMk/>
            <pc:sldMk cId="3328516718" sldId="3421"/>
            <ac:spMk id="9" creationId="{57E42631-9205-4847-BCC4-50DF3890CB9E}"/>
          </ac:spMkLst>
        </pc:spChg>
        <pc:spChg chg="add del">
          <ac:chgData name="Lam Quang Phuc" userId="d608ebc6-5e65-443f-9aef-a02db88c7c06" providerId="ADAL" clId="{1759BA28-0B35-4EF2-B12D-3FBCC54A3DDA}" dt="2020-01-02T11:03:28.361" v="14425" actId="26606"/>
          <ac:spMkLst>
            <pc:docMk/>
            <pc:sldMk cId="3328516718" sldId="3421"/>
            <ac:spMk id="10" creationId="{569BBA9B-8F4E-4D2B-BEFA-41A475443377}"/>
          </ac:spMkLst>
        </pc:spChg>
        <pc:spChg chg="add del mod">
          <ac:chgData name="Lam Quang Phuc" userId="d608ebc6-5e65-443f-9aef-a02db88c7c06" providerId="ADAL" clId="{1759BA28-0B35-4EF2-B12D-3FBCC54A3DDA}" dt="2020-01-02T04:37:22.234" v="8015"/>
          <ac:spMkLst>
            <pc:docMk/>
            <pc:sldMk cId="3328516718" sldId="3421"/>
            <ac:spMk id="11" creationId="{8DA6E00F-ACA6-4B33-B627-DC4573339CC5}"/>
          </ac:spMkLst>
        </pc:spChg>
        <pc:spChg chg="add del mod">
          <ac:chgData name="Lam Quang Phuc" userId="d608ebc6-5e65-443f-9aef-a02db88c7c06" providerId="ADAL" clId="{1759BA28-0B35-4EF2-B12D-3FBCC54A3DDA}" dt="2020-01-02T10:10:23.871" v="12978" actId="478"/>
          <ac:spMkLst>
            <pc:docMk/>
            <pc:sldMk cId="3328516718" sldId="3421"/>
            <ac:spMk id="12" creationId="{C1AF3F84-6C25-4715-BE21-C08B957F41BE}"/>
          </ac:spMkLst>
        </pc:spChg>
        <pc:spChg chg="add del">
          <ac:chgData name="Lam Quang Phuc" userId="d608ebc6-5e65-443f-9aef-a02db88c7c06" providerId="ADAL" clId="{1759BA28-0B35-4EF2-B12D-3FBCC54A3DDA}" dt="2020-01-02T11:03:28.361" v="14425" actId="26606"/>
          <ac:spMkLst>
            <pc:docMk/>
            <pc:sldMk cId="3328516718" sldId="3421"/>
            <ac:spMk id="14" creationId="{851012D1-8033-40B1-9EC0-91390FFC7403}"/>
          </ac:spMkLst>
        </pc:spChg>
        <pc:spChg chg="add del">
          <ac:chgData name="Lam Quang Phuc" userId="d608ebc6-5e65-443f-9aef-a02db88c7c06" providerId="ADAL" clId="{1759BA28-0B35-4EF2-B12D-3FBCC54A3DDA}" dt="2020-01-02T11:03:28.361" v="14425" actId="26606"/>
          <ac:spMkLst>
            <pc:docMk/>
            <pc:sldMk cId="3328516718" sldId="3421"/>
            <ac:spMk id="16" creationId="{2E80C965-DB6D-4F81-9E9E-B027384D0BD6}"/>
          </ac:spMkLst>
        </pc:spChg>
        <pc:spChg chg="add del">
          <ac:chgData name="Lam Quang Phuc" userId="d608ebc6-5e65-443f-9aef-a02db88c7c06" providerId="ADAL" clId="{1759BA28-0B35-4EF2-B12D-3FBCC54A3DDA}" dt="2020-01-02T11:03:28.361" v="14425" actId="26606"/>
          <ac:spMkLst>
            <pc:docMk/>
            <pc:sldMk cId="3328516718" sldId="3421"/>
            <ac:spMk id="18" creationId="{D291F021-C45C-4D44-A2B8-A789E386CC42}"/>
          </ac:spMkLst>
        </pc:spChg>
        <pc:spChg chg="add del">
          <ac:chgData name="Lam Quang Phuc" userId="d608ebc6-5e65-443f-9aef-a02db88c7c06" providerId="ADAL" clId="{1759BA28-0B35-4EF2-B12D-3FBCC54A3DDA}" dt="2020-01-02T11:03:33.536" v="14427" actId="26606"/>
          <ac:spMkLst>
            <pc:docMk/>
            <pc:sldMk cId="3328516718" sldId="3421"/>
            <ac:spMk id="20" creationId="{940F20C4-574D-4AD1-A244-96E69925EC90}"/>
          </ac:spMkLst>
        </pc:spChg>
        <pc:spChg chg="add">
          <ac:chgData name="Lam Quang Phuc" userId="d608ebc6-5e65-443f-9aef-a02db88c7c06" providerId="ADAL" clId="{1759BA28-0B35-4EF2-B12D-3FBCC54A3DDA}" dt="2020-01-02T11:03:33.546" v="14428" actId="26606"/>
          <ac:spMkLst>
            <pc:docMk/>
            <pc:sldMk cId="3328516718" sldId="3421"/>
            <ac:spMk id="24" creationId="{569BBA9B-8F4E-4D2B-BEFA-41A475443377}"/>
          </ac:spMkLst>
        </pc:spChg>
        <pc:spChg chg="add">
          <ac:chgData name="Lam Quang Phuc" userId="d608ebc6-5e65-443f-9aef-a02db88c7c06" providerId="ADAL" clId="{1759BA28-0B35-4EF2-B12D-3FBCC54A3DDA}" dt="2020-01-02T11:03:33.546" v="14428" actId="26606"/>
          <ac:spMkLst>
            <pc:docMk/>
            <pc:sldMk cId="3328516718" sldId="3421"/>
            <ac:spMk id="25" creationId="{851012D1-8033-40B1-9EC0-91390FFC7403}"/>
          </ac:spMkLst>
        </pc:spChg>
        <pc:spChg chg="add">
          <ac:chgData name="Lam Quang Phuc" userId="d608ebc6-5e65-443f-9aef-a02db88c7c06" providerId="ADAL" clId="{1759BA28-0B35-4EF2-B12D-3FBCC54A3DDA}" dt="2020-01-02T11:03:33.546" v="14428" actId="26606"/>
          <ac:spMkLst>
            <pc:docMk/>
            <pc:sldMk cId="3328516718" sldId="3421"/>
            <ac:spMk id="26" creationId="{2E80C965-DB6D-4F81-9E9E-B027384D0BD6}"/>
          </ac:spMkLst>
        </pc:spChg>
        <pc:spChg chg="add">
          <ac:chgData name="Lam Quang Phuc" userId="d608ebc6-5e65-443f-9aef-a02db88c7c06" providerId="ADAL" clId="{1759BA28-0B35-4EF2-B12D-3FBCC54A3DDA}" dt="2020-01-02T11:03:33.546" v="14428" actId="26606"/>
          <ac:spMkLst>
            <pc:docMk/>
            <pc:sldMk cId="3328516718" sldId="3421"/>
            <ac:spMk id="27" creationId="{D291F021-C45C-4D44-A2B8-A789E386CC42}"/>
          </ac:spMkLst>
        </pc:spChg>
        <pc:grpChg chg="add del">
          <ac:chgData name="Lam Quang Phuc" userId="d608ebc6-5e65-443f-9aef-a02db88c7c06" providerId="ADAL" clId="{1759BA28-0B35-4EF2-B12D-3FBCC54A3DDA}" dt="2020-01-02T11:03:33.536" v="14427" actId="26606"/>
          <ac:grpSpMkLst>
            <pc:docMk/>
            <pc:sldMk cId="3328516718" sldId="3421"/>
            <ac:grpSpMk id="21" creationId="{9A7CC453-6F47-4427-B67D-37E65A92C553}"/>
          </ac:grpSpMkLst>
        </pc:grpChg>
        <pc:picChg chg="add del mod">
          <ac:chgData name="Lam Quang Phuc" userId="d608ebc6-5e65-443f-9aef-a02db88c7c06" providerId="ADAL" clId="{1759BA28-0B35-4EF2-B12D-3FBCC54A3DDA}" dt="2020-01-02T04:34:03.279" v="7922" actId="478"/>
          <ac:picMkLst>
            <pc:docMk/>
            <pc:sldMk cId="3328516718" sldId="3421"/>
            <ac:picMk id="4" creationId="{D71DC18D-12F3-4834-BC00-355BC53AC98F}"/>
          </ac:picMkLst>
        </pc:picChg>
        <pc:picChg chg="add del mod ord">
          <ac:chgData name="Lam Quang Phuc" userId="d608ebc6-5e65-443f-9aef-a02db88c7c06" providerId="ADAL" clId="{1759BA28-0B35-4EF2-B12D-3FBCC54A3DDA}" dt="2020-01-02T11:03:33.546" v="14428" actId="26606"/>
          <ac:picMkLst>
            <pc:docMk/>
            <pc:sldMk cId="3328516718" sldId="3421"/>
            <ac:picMk id="7" creationId="{629AE217-395D-4662-BA4B-F2C3E99197E7}"/>
          </ac:picMkLst>
        </pc:picChg>
      </pc:sldChg>
      <pc:sldChg chg="modSp del">
        <pc:chgData name="Lam Quang Phuc" userId="d608ebc6-5e65-443f-9aef-a02db88c7c06" providerId="ADAL" clId="{1759BA28-0B35-4EF2-B12D-3FBCC54A3DDA}" dt="2020-01-02T10:10:02.179" v="12977" actId="2696"/>
        <pc:sldMkLst>
          <pc:docMk/>
          <pc:sldMk cId="2396871049" sldId="3422"/>
        </pc:sldMkLst>
        <pc:spChg chg="mod">
          <ac:chgData name="Lam Quang Phuc" userId="d608ebc6-5e65-443f-9aef-a02db88c7c06" providerId="ADAL" clId="{1759BA28-0B35-4EF2-B12D-3FBCC54A3DDA}" dt="2020-01-02T09:34:02.608" v="11248" actId="27636"/>
          <ac:spMkLst>
            <pc:docMk/>
            <pc:sldMk cId="2396871049" sldId="3422"/>
            <ac:spMk id="2" creationId="{C2FEEE9B-C624-4939-B863-3AF945217395}"/>
          </ac:spMkLst>
        </pc:spChg>
        <pc:spChg chg="mod">
          <ac:chgData name="Lam Quang Phuc" userId="d608ebc6-5e65-443f-9aef-a02db88c7c06" providerId="ADAL" clId="{1759BA28-0B35-4EF2-B12D-3FBCC54A3DDA}" dt="2020-01-02T09:58:08.075" v="12048" actId="20577"/>
          <ac:spMkLst>
            <pc:docMk/>
            <pc:sldMk cId="2396871049" sldId="3422"/>
            <ac:spMk id="3" creationId="{35901395-6D5D-48DE-8352-D936DB8D8EB5}"/>
          </ac:spMkLst>
        </pc:spChg>
      </pc:sldChg>
      <pc:sldChg chg="addSp delSp modSp add ord modTransition modAnim">
        <pc:chgData name="Lam Quang Phuc" userId="d608ebc6-5e65-443f-9aef-a02db88c7c06" providerId="ADAL" clId="{1759BA28-0B35-4EF2-B12D-3FBCC54A3DDA}" dt="2019-12-31T03:20:34.413" v="707" actId="1076"/>
        <pc:sldMkLst>
          <pc:docMk/>
          <pc:sldMk cId="2898712099" sldId="3423"/>
        </pc:sldMkLst>
        <pc:spChg chg="del">
          <ac:chgData name="Lam Quang Phuc" userId="d608ebc6-5e65-443f-9aef-a02db88c7c06" providerId="ADAL" clId="{1759BA28-0B35-4EF2-B12D-3FBCC54A3DDA}" dt="2019-12-31T01:39:31.756" v="12"/>
          <ac:spMkLst>
            <pc:docMk/>
            <pc:sldMk cId="2898712099" sldId="3423"/>
            <ac:spMk id="2" creationId="{4B82224F-50CD-4205-9853-1E202AAF153E}"/>
          </ac:spMkLst>
        </pc:spChg>
        <pc:spChg chg="add mod">
          <ac:chgData name="Lam Quang Phuc" userId="d608ebc6-5e65-443f-9aef-a02db88c7c06" providerId="ADAL" clId="{1759BA28-0B35-4EF2-B12D-3FBCC54A3DDA}" dt="2019-12-31T01:39:43.987" v="45" actId="20577"/>
          <ac:spMkLst>
            <pc:docMk/>
            <pc:sldMk cId="2898712099" sldId="3423"/>
            <ac:spMk id="3" creationId="{A83F741C-1C4F-45A3-90A3-AE34EFD1813D}"/>
          </ac:spMkLst>
        </pc:spChg>
        <pc:spChg chg="add mod">
          <ac:chgData name="Lam Quang Phuc" userId="d608ebc6-5e65-443f-9aef-a02db88c7c06" providerId="ADAL" clId="{1759BA28-0B35-4EF2-B12D-3FBCC54A3DDA}" dt="2019-12-31T01:42:29.179" v="155" actId="20577"/>
          <ac:spMkLst>
            <pc:docMk/>
            <pc:sldMk cId="2898712099" sldId="3423"/>
            <ac:spMk id="4" creationId="{DFCDC7FD-E261-438B-969F-7F8D575B2DE7}"/>
          </ac:spMkLst>
        </pc:spChg>
        <pc:spChg chg="add mod">
          <ac:chgData name="Lam Quang Phuc" userId="d608ebc6-5e65-443f-9aef-a02db88c7c06" providerId="ADAL" clId="{1759BA28-0B35-4EF2-B12D-3FBCC54A3DDA}" dt="2019-12-31T03:20:34.413" v="707" actId="1076"/>
          <ac:spMkLst>
            <pc:docMk/>
            <pc:sldMk cId="2898712099" sldId="3423"/>
            <ac:spMk id="5" creationId="{8479C131-D897-4818-98BB-328301C68BF6}"/>
          </ac:spMkLst>
        </pc:spChg>
      </pc:sldChg>
      <pc:sldChg chg="addSp delSp modSp add del ord delAnim modAnim">
        <pc:chgData name="Lam Quang Phuc" userId="d608ebc6-5e65-443f-9aef-a02db88c7c06" providerId="ADAL" clId="{1759BA28-0B35-4EF2-B12D-3FBCC54A3DDA}" dt="2020-01-02T04:30:29.282" v="7565" actId="2696"/>
        <pc:sldMkLst>
          <pc:docMk/>
          <pc:sldMk cId="3497313091" sldId="3425"/>
        </pc:sldMkLst>
        <pc:spChg chg="add mod">
          <ac:chgData name="Lam Quang Phuc" userId="d608ebc6-5e65-443f-9aef-a02db88c7c06" providerId="ADAL" clId="{1759BA28-0B35-4EF2-B12D-3FBCC54A3DDA}" dt="2019-12-31T02:25:00.268" v="698" actId="1076"/>
          <ac:spMkLst>
            <pc:docMk/>
            <pc:sldMk cId="3497313091" sldId="3425"/>
            <ac:spMk id="3" creationId="{BE396ECB-3EF3-4F60-AC92-70394A7954BC}"/>
          </ac:spMkLst>
        </pc:spChg>
        <pc:spChg chg="add del mod">
          <ac:chgData name="Lam Quang Phuc" userId="d608ebc6-5e65-443f-9aef-a02db88c7c06" providerId="ADAL" clId="{1759BA28-0B35-4EF2-B12D-3FBCC54A3DDA}" dt="2019-12-31T03:20:58.164" v="712" actId="478"/>
          <ac:spMkLst>
            <pc:docMk/>
            <pc:sldMk cId="3497313091" sldId="3425"/>
            <ac:spMk id="4" creationId="{54863BF1-EFD9-48CA-A35F-AB067D498797}"/>
          </ac:spMkLst>
        </pc:spChg>
        <pc:picChg chg="add del mod">
          <ac:chgData name="Lam Quang Phuc" userId="d608ebc6-5e65-443f-9aef-a02db88c7c06" providerId="ADAL" clId="{1759BA28-0B35-4EF2-B12D-3FBCC54A3DDA}" dt="2019-12-31T04:13:23.520" v="713" actId="478"/>
          <ac:picMkLst>
            <pc:docMk/>
            <pc:sldMk cId="3497313091" sldId="3425"/>
            <ac:picMk id="2" creationId="{7734D44E-4BCD-466A-98A7-603594721960}"/>
          </ac:picMkLst>
        </pc:picChg>
        <pc:picChg chg="add del mod">
          <ac:chgData name="Lam Quang Phuc" userId="d608ebc6-5e65-443f-9aef-a02db88c7c06" providerId="ADAL" clId="{1759BA28-0B35-4EF2-B12D-3FBCC54A3DDA}" dt="2019-12-31T04:25:08.078" v="730" actId="478"/>
          <ac:picMkLst>
            <pc:docMk/>
            <pc:sldMk cId="3497313091" sldId="3425"/>
            <ac:picMk id="5" creationId="{96026EFC-48CB-4E57-AE2A-EFFA5BDE4E3B}"/>
          </ac:picMkLst>
        </pc:picChg>
        <pc:picChg chg="add del mod">
          <ac:chgData name="Lam Quang Phuc" userId="d608ebc6-5e65-443f-9aef-a02db88c7c06" providerId="ADAL" clId="{1759BA28-0B35-4EF2-B12D-3FBCC54A3DDA}" dt="2019-12-31T04:39:01.203" v="750" actId="478"/>
          <ac:picMkLst>
            <pc:docMk/>
            <pc:sldMk cId="3497313091" sldId="3425"/>
            <ac:picMk id="6" creationId="{CAD0206D-2FD0-4818-A276-BD962B682476}"/>
          </ac:picMkLst>
        </pc:picChg>
        <pc:picChg chg="add mod">
          <ac:chgData name="Lam Quang Phuc" userId="d608ebc6-5e65-443f-9aef-a02db88c7c06" providerId="ADAL" clId="{1759BA28-0B35-4EF2-B12D-3FBCC54A3DDA}" dt="2019-12-31T04:39:17.119" v="758" actId="12788"/>
          <ac:picMkLst>
            <pc:docMk/>
            <pc:sldMk cId="3497313091" sldId="3425"/>
            <ac:picMk id="7" creationId="{6A2B939E-464D-4EAB-A8FE-F9DEC51D2C23}"/>
          </ac:picMkLst>
        </pc:picChg>
      </pc:sldChg>
      <pc:sldChg chg="addSp delSp modSp add del ord">
        <pc:chgData name="Lam Quang Phuc" userId="d608ebc6-5e65-443f-9aef-a02db88c7c06" providerId="ADAL" clId="{1759BA28-0B35-4EF2-B12D-3FBCC54A3DDA}" dt="2020-01-02T04:30:32.822" v="7566" actId="2696"/>
        <pc:sldMkLst>
          <pc:docMk/>
          <pc:sldMk cId="3466842864" sldId="3426"/>
        </pc:sldMkLst>
        <pc:spChg chg="add mod">
          <ac:chgData name="Lam Quang Phuc" userId="d608ebc6-5e65-443f-9aef-a02db88c7c06" providerId="ADAL" clId="{1759BA28-0B35-4EF2-B12D-3FBCC54A3DDA}" dt="2019-12-31T02:25:06.953" v="704" actId="20577"/>
          <ac:spMkLst>
            <pc:docMk/>
            <pc:sldMk cId="3466842864" sldId="3426"/>
            <ac:spMk id="3" creationId="{6637793B-033F-442F-91FD-C7BA55862D90}"/>
          </ac:spMkLst>
        </pc:spChg>
        <pc:picChg chg="add del mod">
          <ac:chgData name="Lam Quang Phuc" userId="d608ebc6-5e65-443f-9aef-a02db88c7c06" providerId="ADAL" clId="{1759BA28-0B35-4EF2-B12D-3FBCC54A3DDA}" dt="2019-12-31T04:21:02.119" v="715" actId="478"/>
          <ac:picMkLst>
            <pc:docMk/>
            <pc:sldMk cId="3466842864" sldId="3426"/>
            <ac:picMk id="2" creationId="{C55A0732-595D-42A7-80BD-D34BA620CFBB}"/>
          </ac:picMkLst>
        </pc:picChg>
        <pc:picChg chg="add del mod">
          <ac:chgData name="Lam Quang Phuc" userId="d608ebc6-5e65-443f-9aef-a02db88c7c06" providerId="ADAL" clId="{1759BA28-0B35-4EF2-B12D-3FBCC54A3DDA}" dt="2019-12-31T04:25:32.249" v="739" actId="478"/>
          <ac:picMkLst>
            <pc:docMk/>
            <pc:sldMk cId="3466842864" sldId="3426"/>
            <ac:picMk id="4" creationId="{38676909-36E3-455D-90A8-C314234ED30B}"/>
          </ac:picMkLst>
        </pc:picChg>
        <pc:picChg chg="add del mod">
          <ac:chgData name="Lam Quang Phuc" userId="d608ebc6-5e65-443f-9aef-a02db88c7c06" providerId="ADAL" clId="{1759BA28-0B35-4EF2-B12D-3FBCC54A3DDA}" dt="2019-12-31T04:26:57.836" v="745" actId="478"/>
          <ac:picMkLst>
            <pc:docMk/>
            <pc:sldMk cId="3466842864" sldId="3426"/>
            <ac:picMk id="5" creationId="{9A20AE01-CF87-4F3C-9DAC-A84FBBF13F83}"/>
          </ac:picMkLst>
        </pc:picChg>
        <pc:picChg chg="add mod">
          <ac:chgData name="Lam Quang Phuc" userId="d608ebc6-5e65-443f-9aef-a02db88c7c06" providerId="ADAL" clId="{1759BA28-0B35-4EF2-B12D-3FBCC54A3DDA}" dt="2019-12-31T04:27:06.117" v="749" actId="12788"/>
          <ac:picMkLst>
            <pc:docMk/>
            <pc:sldMk cId="3466842864" sldId="3426"/>
            <ac:picMk id="6" creationId="{903140CC-8ED9-4CA9-AD2F-5876F07FDC1C}"/>
          </ac:picMkLst>
        </pc:picChg>
      </pc:sldChg>
      <pc:sldChg chg="addSp delSp modSp add ord modAnim">
        <pc:chgData name="Lam Quang Phuc" userId="d608ebc6-5e65-443f-9aef-a02db88c7c06" providerId="ADAL" clId="{1759BA28-0B35-4EF2-B12D-3FBCC54A3DDA}" dt="2020-01-02T08:42:48.296" v="9787"/>
        <pc:sldMkLst>
          <pc:docMk/>
          <pc:sldMk cId="12100266" sldId="3429"/>
        </pc:sldMkLst>
        <pc:spChg chg="del">
          <ac:chgData name="Lam Quang Phuc" userId="d608ebc6-5e65-443f-9aef-a02db88c7c06" providerId="ADAL" clId="{1759BA28-0B35-4EF2-B12D-3FBCC54A3DDA}" dt="2019-12-31T07:10:01.343" v="4350" actId="478"/>
          <ac:spMkLst>
            <pc:docMk/>
            <pc:sldMk cId="12100266" sldId="3429"/>
            <ac:spMk id="3" creationId="{6637793B-033F-442F-91FD-C7BA55862D90}"/>
          </ac:spMkLst>
        </pc:spChg>
        <pc:spChg chg="add mod">
          <ac:chgData name="Lam Quang Phuc" userId="d608ebc6-5e65-443f-9aef-a02db88c7c06" providerId="ADAL" clId="{1759BA28-0B35-4EF2-B12D-3FBCC54A3DDA}" dt="2020-01-02T04:54:28.653" v="8044" actId="14100"/>
          <ac:spMkLst>
            <pc:docMk/>
            <pc:sldMk cId="12100266" sldId="3429"/>
            <ac:spMk id="4" creationId="{71453DBB-5F21-44AB-83A7-BA8178BD0C63}"/>
          </ac:spMkLst>
        </pc:spChg>
        <pc:spChg chg="add mod">
          <ac:chgData name="Lam Quang Phuc" userId="d608ebc6-5e65-443f-9aef-a02db88c7c06" providerId="ADAL" clId="{1759BA28-0B35-4EF2-B12D-3FBCC54A3DDA}" dt="2019-12-31T07:47:29.024" v="5549" actId="20577"/>
          <ac:spMkLst>
            <pc:docMk/>
            <pc:sldMk cId="12100266" sldId="3429"/>
            <ac:spMk id="5" creationId="{87782EEE-7BBA-4160-B4A1-C5D830FE6CF7}"/>
          </ac:spMkLst>
        </pc:spChg>
        <pc:spChg chg="add mod">
          <ac:chgData name="Lam Quang Phuc" userId="d608ebc6-5e65-443f-9aef-a02db88c7c06" providerId="ADAL" clId="{1759BA28-0B35-4EF2-B12D-3FBCC54A3DDA}" dt="2020-01-02T04:54:36.101" v="8046" actId="14100"/>
          <ac:spMkLst>
            <pc:docMk/>
            <pc:sldMk cId="12100266" sldId="3429"/>
            <ac:spMk id="7" creationId="{CE35A459-6820-473C-A8C1-811D63E86CD6}"/>
          </ac:spMkLst>
        </pc:spChg>
        <pc:spChg chg="add mod">
          <ac:chgData name="Lam Quang Phuc" userId="d608ebc6-5e65-443f-9aef-a02db88c7c06" providerId="ADAL" clId="{1759BA28-0B35-4EF2-B12D-3FBCC54A3DDA}" dt="2020-01-02T04:54:25.312" v="8043" actId="1076"/>
          <ac:spMkLst>
            <pc:docMk/>
            <pc:sldMk cId="12100266" sldId="3429"/>
            <ac:spMk id="8" creationId="{93835B21-D3EF-422A-A462-E943140334E4}"/>
          </ac:spMkLst>
        </pc:spChg>
        <pc:picChg chg="del">
          <ac:chgData name="Lam Quang Phuc" userId="d608ebc6-5e65-443f-9aef-a02db88c7c06" providerId="ADAL" clId="{1759BA28-0B35-4EF2-B12D-3FBCC54A3DDA}" dt="2020-01-02T04:54:02.441" v="8035" actId="478"/>
          <ac:picMkLst>
            <pc:docMk/>
            <pc:sldMk cId="12100266" sldId="3429"/>
            <ac:picMk id="6" creationId="{903140CC-8ED9-4CA9-AD2F-5876F07FDC1C}"/>
          </ac:picMkLst>
        </pc:picChg>
        <pc:picChg chg="add mod ord">
          <ac:chgData name="Lam Quang Phuc" userId="d608ebc6-5e65-443f-9aef-a02db88c7c06" providerId="ADAL" clId="{1759BA28-0B35-4EF2-B12D-3FBCC54A3DDA}" dt="2020-01-02T04:54:13.512" v="8041" actId="368"/>
          <ac:picMkLst>
            <pc:docMk/>
            <pc:sldMk cId="12100266" sldId="3429"/>
            <ac:picMk id="9" creationId="{D16D0FB6-71AF-4A05-821A-7895B71D0163}"/>
          </ac:picMkLst>
        </pc:picChg>
      </pc:sldChg>
      <pc:sldChg chg="addSp modSp add ord modTransition modAnim">
        <pc:chgData name="Lam Quang Phuc" userId="d608ebc6-5e65-443f-9aef-a02db88c7c06" providerId="ADAL" clId="{1759BA28-0B35-4EF2-B12D-3FBCC54A3DDA}" dt="2020-01-02T09:42:50.418" v="11334"/>
        <pc:sldMkLst>
          <pc:docMk/>
          <pc:sldMk cId="1744697622" sldId="3430"/>
        </pc:sldMkLst>
        <pc:spChg chg="mod">
          <ac:chgData name="Lam Quang Phuc" userId="d608ebc6-5e65-443f-9aef-a02db88c7c06" providerId="ADAL" clId="{1759BA28-0B35-4EF2-B12D-3FBCC54A3DDA}" dt="2019-12-31T07:14:11.027" v="4513" actId="20577"/>
          <ac:spMkLst>
            <pc:docMk/>
            <pc:sldMk cId="1744697622" sldId="3430"/>
            <ac:spMk id="5" creationId="{C9F3C8FD-6AAC-F24A-98B9-9C57D89D4CF1}"/>
          </ac:spMkLst>
        </pc:spChg>
        <pc:spChg chg="mod">
          <ac:chgData name="Lam Quang Phuc" userId="d608ebc6-5e65-443f-9aef-a02db88c7c06" providerId="ADAL" clId="{1759BA28-0B35-4EF2-B12D-3FBCC54A3DDA}" dt="2019-12-31T10:03:23.076" v="6815" actId="14100"/>
          <ac:spMkLst>
            <pc:docMk/>
            <pc:sldMk cId="1744697622" sldId="3430"/>
            <ac:spMk id="10" creationId="{A8C78ECF-EFC6-984E-B93D-C8D85A09EA6C}"/>
          </ac:spMkLst>
        </pc:spChg>
        <pc:spChg chg="add mod">
          <ac:chgData name="Lam Quang Phuc" userId="d608ebc6-5e65-443f-9aef-a02db88c7c06" providerId="ADAL" clId="{1759BA28-0B35-4EF2-B12D-3FBCC54A3DDA}" dt="2019-12-31T10:05:18.930" v="6834" actId="14100"/>
          <ac:spMkLst>
            <pc:docMk/>
            <pc:sldMk cId="1744697622" sldId="3430"/>
            <ac:spMk id="20" creationId="{E5B7B405-8401-4C40-968D-DD24E74C940A}"/>
          </ac:spMkLst>
        </pc:spChg>
        <pc:spChg chg="mod">
          <ac:chgData name="Lam Quang Phuc" userId="d608ebc6-5e65-443f-9aef-a02db88c7c06" providerId="ADAL" clId="{1759BA28-0B35-4EF2-B12D-3FBCC54A3DDA}" dt="2019-12-31T10:03:20.082" v="6814" actId="1076"/>
          <ac:spMkLst>
            <pc:docMk/>
            <pc:sldMk cId="1744697622" sldId="3430"/>
            <ac:spMk id="22" creationId="{694FAE93-0E8D-FD43-903E-D13BBCAEA184}"/>
          </ac:spMkLst>
        </pc:spChg>
        <pc:spChg chg="mod">
          <ac:chgData name="Lam Quang Phuc" userId="d608ebc6-5e65-443f-9aef-a02db88c7c06" providerId="ADAL" clId="{1759BA28-0B35-4EF2-B12D-3FBCC54A3DDA}" dt="2020-01-02T08:44:47.360" v="9811" actId="20577"/>
          <ac:spMkLst>
            <pc:docMk/>
            <pc:sldMk cId="1744697622" sldId="3430"/>
            <ac:spMk id="25" creationId="{F2EC8078-2B29-7143-884D-52AF7EFFF950}"/>
          </ac:spMkLst>
        </pc:spChg>
        <pc:spChg chg="mod">
          <ac:chgData name="Lam Quang Phuc" userId="d608ebc6-5e65-443f-9aef-a02db88c7c06" providerId="ADAL" clId="{1759BA28-0B35-4EF2-B12D-3FBCC54A3DDA}" dt="2020-01-02T08:44:49.383" v="9813" actId="20577"/>
          <ac:spMkLst>
            <pc:docMk/>
            <pc:sldMk cId="1744697622" sldId="3430"/>
            <ac:spMk id="26" creationId="{693EBA0C-4D70-BE4F-AC1F-3621ABE82978}"/>
          </ac:spMkLst>
        </pc:spChg>
        <pc:spChg chg="mod">
          <ac:chgData name="Lam Quang Phuc" userId="d608ebc6-5e65-443f-9aef-a02db88c7c06" providerId="ADAL" clId="{1759BA28-0B35-4EF2-B12D-3FBCC54A3DDA}" dt="2020-01-02T08:44:50.990" v="9815" actId="20577"/>
          <ac:spMkLst>
            <pc:docMk/>
            <pc:sldMk cId="1744697622" sldId="3430"/>
            <ac:spMk id="27" creationId="{66C4A3EA-AEA8-5048-9EAC-B271DCA6702A}"/>
          </ac:spMkLst>
        </pc:spChg>
        <pc:spChg chg="mod">
          <ac:chgData name="Lam Quang Phuc" userId="d608ebc6-5e65-443f-9aef-a02db88c7c06" providerId="ADAL" clId="{1759BA28-0B35-4EF2-B12D-3FBCC54A3DDA}" dt="2020-01-02T08:44:52.926" v="9818" actId="20577"/>
          <ac:spMkLst>
            <pc:docMk/>
            <pc:sldMk cId="1744697622" sldId="3430"/>
            <ac:spMk id="28" creationId="{CFDB53C7-9BFC-6943-BE2B-5E0D73D08E60}"/>
          </ac:spMkLst>
        </pc:spChg>
        <pc:spChg chg="mod">
          <ac:chgData name="Lam Quang Phuc" userId="d608ebc6-5e65-443f-9aef-a02db88c7c06" providerId="ADAL" clId="{1759BA28-0B35-4EF2-B12D-3FBCC54A3DDA}" dt="2020-01-02T02:11:56.198" v="7409" actId="554"/>
          <ac:spMkLst>
            <pc:docMk/>
            <pc:sldMk cId="1744697622" sldId="3430"/>
            <ac:spMk id="29" creationId="{52E5DA4D-81BA-1F46-80AD-D50A7925EE6B}"/>
          </ac:spMkLst>
        </pc:spChg>
        <pc:spChg chg="mod">
          <ac:chgData name="Lam Quang Phuc" userId="d608ebc6-5e65-443f-9aef-a02db88c7c06" providerId="ADAL" clId="{1759BA28-0B35-4EF2-B12D-3FBCC54A3DDA}" dt="2020-01-02T02:11:56.198" v="7409" actId="554"/>
          <ac:spMkLst>
            <pc:docMk/>
            <pc:sldMk cId="1744697622" sldId="3430"/>
            <ac:spMk id="32" creationId="{5C201B7D-306E-7A4D-8F30-7FBC8046DDA5}"/>
          </ac:spMkLst>
        </pc:spChg>
        <pc:spChg chg="mod">
          <ac:chgData name="Lam Quang Phuc" userId="d608ebc6-5e65-443f-9aef-a02db88c7c06" providerId="ADAL" clId="{1759BA28-0B35-4EF2-B12D-3FBCC54A3DDA}" dt="2020-01-02T02:11:56.198" v="7409" actId="554"/>
          <ac:spMkLst>
            <pc:docMk/>
            <pc:sldMk cId="1744697622" sldId="3430"/>
            <ac:spMk id="42" creationId="{F5D60530-0CF1-4113-993A-C0175D6C4A4C}"/>
          </ac:spMkLst>
        </pc:spChg>
        <pc:spChg chg="mod">
          <ac:chgData name="Lam Quang Phuc" userId="d608ebc6-5e65-443f-9aef-a02db88c7c06" providerId="ADAL" clId="{1759BA28-0B35-4EF2-B12D-3FBCC54A3DDA}" dt="2020-01-02T02:11:56.198" v="7409" actId="554"/>
          <ac:spMkLst>
            <pc:docMk/>
            <pc:sldMk cId="1744697622" sldId="3430"/>
            <ac:spMk id="43" creationId="{FE390752-158E-492E-ABD1-4409545994E8}"/>
          </ac:spMkLst>
        </pc:spChg>
      </pc:sldChg>
      <pc:sldChg chg="addSp delSp modSp add ord modAnim">
        <pc:chgData name="Lam Quang Phuc" userId="d608ebc6-5e65-443f-9aef-a02db88c7c06" providerId="ADAL" clId="{1759BA28-0B35-4EF2-B12D-3FBCC54A3DDA}" dt="2020-01-02T08:42:48.296" v="9787"/>
        <pc:sldMkLst>
          <pc:docMk/>
          <pc:sldMk cId="1496083925" sldId="3431"/>
        </pc:sldMkLst>
        <pc:spChg chg="mod">
          <ac:chgData name="Lam Quang Phuc" userId="d608ebc6-5e65-443f-9aef-a02db88c7c06" providerId="ADAL" clId="{1759BA28-0B35-4EF2-B12D-3FBCC54A3DDA}" dt="2020-01-02T04:54:46.742" v="8048" actId="14100"/>
          <ac:spMkLst>
            <pc:docMk/>
            <pc:sldMk cId="1496083925" sldId="3431"/>
            <ac:spMk id="4" creationId="{71453DBB-5F21-44AB-83A7-BA8178BD0C63}"/>
          </ac:spMkLst>
        </pc:spChg>
        <pc:spChg chg="mod">
          <ac:chgData name="Lam Quang Phuc" userId="d608ebc6-5e65-443f-9aef-a02db88c7c06" providerId="ADAL" clId="{1759BA28-0B35-4EF2-B12D-3FBCC54A3DDA}" dt="2019-12-31T07:47:35.841" v="5550"/>
          <ac:spMkLst>
            <pc:docMk/>
            <pc:sldMk cId="1496083925" sldId="3431"/>
            <ac:spMk id="5" creationId="{87782EEE-7BBA-4160-B4A1-C5D830FE6CF7}"/>
          </ac:spMkLst>
        </pc:spChg>
        <pc:spChg chg="mod">
          <ac:chgData name="Lam Quang Phuc" userId="d608ebc6-5e65-443f-9aef-a02db88c7c06" providerId="ADAL" clId="{1759BA28-0B35-4EF2-B12D-3FBCC54A3DDA}" dt="2020-01-02T04:54:58.567" v="8051" actId="14100"/>
          <ac:spMkLst>
            <pc:docMk/>
            <pc:sldMk cId="1496083925" sldId="3431"/>
            <ac:spMk id="7" creationId="{CE35A459-6820-473C-A8C1-811D63E86CD6}"/>
          </ac:spMkLst>
        </pc:spChg>
        <pc:picChg chg="add mod ord">
          <ac:chgData name="Lam Quang Phuc" userId="d608ebc6-5e65-443f-9aef-a02db88c7c06" providerId="ADAL" clId="{1759BA28-0B35-4EF2-B12D-3FBCC54A3DDA}" dt="2020-01-02T04:53:55.169" v="8034" actId="12788"/>
          <ac:picMkLst>
            <pc:docMk/>
            <pc:sldMk cId="1496083925" sldId="3431"/>
            <ac:picMk id="2" creationId="{47C60AC4-BFB8-4F9B-B13E-38C5ADE0EB21}"/>
          </ac:picMkLst>
        </pc:picChg>
        <pc:picChg chg="del mod">
          <ac:chgData name="Lam Quang Phuc" userId="d608ebc6-5e65-443f-9aef-a02db88c7c06" providerId="ADAL" clId="{1759BA28-0B35-4EF2-B12D-3FBCC54A3DDA}" dt="2020-01-02T04:53:15.580" v="8026" actId="478"/>
          <ac:picMkLst>
            <pc:docMk/>
            <pc:sldMk cId="1496083925" sldId="3431"/>
            <ac:picMk id="6" creationId="{903140CC-8ED9-4CA9-AD2F-5876F07FDC1C}"/>
          </ac:picMkLst>
        </pc:picChg>
      </pc:sldChg>
      <pc:sldChg chg="addSp delSp modSp add ord modAnim">
        <pc:chgData name="Lam Quang Phuc" userId="d608ebc6-5e65-443f-9aef-a02db88c7c06" providerId="ADAL" clId="{1759BA28-0B35-4EF2-B12D-3FBCC54A3DDA}" dt="2020-01-02T09:45:23.286" v="11369" actId="20577"/>
        <pc:sldMkLst>
          <pc:docMk/>
          <pc:sldMk cId="4060107715" sldId="3432"/>
        </pc:sldMkLst>
        <pc:spChg chg="mod">
          <ac:chgData name="Lam Quang Phuc" userId="d608ebc6-5e65-443f-9aef-a02db88c7c06" providerId="ADAL" clId="{1759BA28-0B35-4EF2-B12D-3FBCC54A3DDA}" dt="2020-01-02T09:45:23.286" v="11369" actId="20577"/>
          <ac:spMkLst>
            <pc:docMk/>
            <pc:sldMk cId="4060107715" sldId="3432"/>
            <ac:spMk id="3" creationId="{BE396ECB-3EF3-4F60-AC92-70394A7954BC}"/>
          </ac:spMkLst>
        </pc:spChg>
        <pc:spChg chg="add mod">
          <ac:chgData name="Lam Quang Phuc" userId="d608ebc6-5e65-443f-9aef-a02db88c7c06" providerId="ADAL" clId="{1759BA28-0B35-4EF2-B12D-3FBCC54A3DDA}" dt="2020-01-02T04:57:45.774" v="8097" actId="1036"/>
          <ac:spMkLst>
            <pc:docMk/>
            <pc:sldMk cId="4060107715" sldId="3432"/>
            <ac:spMk id="5" creationId="{9A352F1F-5260-4409-8FD7-9212818805B1}"/>
          </ac:spMkLst>
        </pc:spChg>
        <pc:picChg chg="add mod">
          <ac:chgData name="Lam Quang Phuc" userId="d608ebc6-5e65-443f-9aef-a02db88c7c06" providerId="ADAL" clId="{1759BA28-0B35-4EF2-B12D-3FBCC54A3DDA}" dt="2020-01-02T03:35:10.818" v="7495" actId="12788"/>
          <ac:picMkLst>
            <pc:docMk/>
            <pc:sldMk cId="4060107715" sldId="3432"/>
            <ac:picMk id="2" creationId="{2C16231F-C5EE-4FE4-A101-AB90DF71E9AC}"/>
          </ac:picMkLst>
        </pc:picChg>
        <pc:picChg chg="del">
          <ac:chgData name="Lam Quang Phuc" userId="d608ebc6-5e65-443f-9aef-a02db88c7c06" providerId="ADAL" clId="{1759BA28-0B35-4EF2-B12D-3FBCC54A3DDA}" dt="2020-01-02T03:34:57.777" v="7490" actId="478"/>
          <ac:picMkLst>
            <pc:docMk/>
            <pc:sldMk cId="4060107715" sldId="3432"/>
            <ac:picMk id="7" creationId="{6A2B939E-464D-4EAB-A8FE-F9DEC51D2C23}"/>
          </ac:picMkLst>
        </pc:picChg>
      </pc:sldChg>
      <pc:sldChg chg="modSp add del">
        <pc:chgData name="Lam Quang Phuc" userId="d608ebc6-5e65-443f-9aef-a02db88c7c06" providerId="ADAL" clId="{1759BA28-0B35-4EF2-B12D-3FBCC54A3DDA}" dt="2020-01-02T09:42:03.662" v="11293" actId="2696"/>
        <pc:sldMkLst>
          <pc:docMk/>
          <pc:sldMk cId="4015010225" sldId="3433"/>
        </pc:sldMkLst>
        <pc:spChg chg="mod">
          <ac:chgData name="Lam Quang Phuc" userId="d608ebc6-5e65-443f-9aef-a02db88c7c06" providerId="ADAL" clId="{1759BA28-0B35-4EF2-B12D-3FBCC54A3DDA}" dt="2020-01-02T02:23:36.992" v="7489" actId="20577"/>
          <ac:spMkLst>
            <pc:docMk/>
            <pc:sldMk cId="4015010225" sldId="3433"/>
            <ac:spMk id="5" creationId="{C9F3C8FD-6AAC-F24A-98B9-9C57D89D4CF1}"/>
          </ac:spMkLst>
        </pc:spChg>
      </pc:sldChg>
      <pc:sldChg chg="add del">
        <pc:chgData name="Lam Quang Phuc" userId="d608ebc6-5e65-443f-9aef-a02db88c7c06" providerId="ADAL" clId="{1759BA28-0B35-4EF2-B12D-3FBCC54A3DDA}" dt="2020-01-02T09:42:03.692" v="11294" actId="2696"/>
        <pc:sldMkLst>
          <pc:docMk/>
          <pc:sldMk cId="1359401462" sldId="3434"/>
        </pc:sldMkLst>
      </pc:sldChg>
      <pc:sldChg chg="addSp delSp modSp add ord modAnim">
        <pc:chgData name="Lam Quang Phuc" userId="d608ebc6-5e65-443f-9aef-a02db88c7c06" providerId="ADAL" clId="{1759BA28-0B35-4EF2-B12D-3FBCC54A3DDA}" dt="2020-01-02T08:44:04.733" v="9796"/>
        <pc:sldMkLst>
          <pc:docMk/>
          <pc:sldMk cId="3005368288" sldId="3435"/>
        </pc:sldMkLst>
        <pc:spChg chg="add mod">
          <ac:chgData name="Lam Quang Phuc" userId="d608ebc6-5e65-443f-9aef-a02db88c7c06" providerId="ADAL" clId="{1759BA28-0B35-4EF2-B12D-3FBCC54A3DDA}" dt="2020-01-02T04:55:18.461" v="8070" actId="20577"/>
          <ac:spMkLst>
            <pc:docMk/>
            <pc:sldMk cId="3005368288" sldId="3435"/>
            <ac:spMk id="4" creationId="{1B65E07C-0DC4-4286-9015-3EC64AE4F598}"/>
          </ac:spMkLst>
        </pc:spChg>
        <pc:spChg chg="add mod">
          <ac:chgData name="Lam Quang Phuc" userId="d608ebc6-5e65-443f-9aef-a02db88c7c06" providerId="ADAL" clId="{1759BA28-0B35-4EF2-B12D-3FBCC54A3DDA}" dt="2020-01-02T04:56:48.591" v="8089" actId="14100"/>
          <ac:spMkLst>
            <pc:docMk/>
            <pc:sldMk cId="3005368288" sldId="3435"/>
            <ac:spMk id="6" creationId="{41BF36A5-A01D-4EA3-8DA9-2B1E14711463}"/>
          </ac:spMkLst>
        </pc:spChg>
        <pc:spChg chg="add mod">
          <ac:chgData name="Lam Quang Phuc" userId="d608ebc6-5e65-443f-9aef-a02db88c7c06" providerId="ADAL" clId="{1759BA28-0B35-4EF2-B12D-3FBCC54A3DDA}" dt="2020-01-02T04:56:01.107" v="8081" actId="14100"/>
          <ac:spMkLst>
            <pc:docMk/>
            <pc:sldMk cId="3005368288" sldId="3435"/>
            <ac:spMk id="7" creationId="{408357B2-EB02-408A-A7D2-EAC0256FECB9}"/>
          </ac:spMkLst>
        </pc:spChg>
        <pc:picChg chg="add del">
          <ac:chgData name="Lam Quang Phuc" userId="d608ebc6-5e65-443f-9aef-a02db88c7c06" providerId="ADAL" clId="{1759BA28-0B35-4EF2-B12D-3FBCC54A3DDA}" dt="2020-01-02T04:28:41.825" v="7498"/>
          <ac:picMkLst>
            <pc:docMk/>
            <pc:sldMk cId="3005368288" sldId="3435"/>
            <ac:picMk id="2" creationId="{4834A7DB-40D9-425E-9224-F8A38B040F90}"/>
          </ac:picMkLst>
        </pc:picChg>
        <pc:picChg chg="add del">
          <ac:chgData name="Lam Quang Phuc" userId="d608ebc6-5e65-443f-9aef-a02db88c7c06" providerId="ADAL" clId="{1759BA28-0B35-4EF2-B12D-3FBCC54A3DDA}" dt="2020-01-02T04:52:39.884" v="8021" actId="478"/>
          <ac:picMkLst>
            <pc:docMk/>
            <pc:sldMk cId="3005368288" sldId="3435"/>
            <ac:picMk id="3" creationId="{AAB4066B-501B-452D-9E40-716679FF0533}"/>
          </ac:picMkLst>
        </pc:picChg>
        <pc:picChg chg="add mod">
          <ac:chgData name="Lam Quang Phuc" userId="d608ebc6-5e65-443f-9aef-a02db88c7c06" providerId="ADAL" clId="{1759BA28-0B35-4EF2-B12D-3FBCC54A3DDA}" dt="2020-01-02T04:55:10.810" v="8055" actId="12788"/>
          <ac:picMkLst>
            <pc:docMk/>
            <pc:sldMk cId="3005368288" sldId="3435"/>
            <ac:picMk id="5" creationId="{50BB677F-D3EA-4192-B77B-0B9CA61B3DF6}"/>
          </ac:picMkLst>
        </pc:picChg>
      </pc:sldChg>
      <pc:sldChg chg="modSp add del">
        <pc:chgData name="Lam Quang Phuc" userId="d608ebc6-5e65-443f-9aef-a02db88c7c06" providerId="ADAL" clId="{1759BA28-0B35-4EF2-B12D-3FBCC54A3DDA}" dt="2020-01-02T09:34:12.286" v="11249" actId="2696"/>
        <pc:sldMkLst>
          <pc:docMk/>
          <pc:sldMk cId="653476985" sldId="3436"/>
        </pc:sldMkLst>
        <pc:spChg chg="mod">
          <ac:chgData name="Lam Quang Phuc" userId="d608ebc6-5e65-443f-9aef-a02db88c7c06" providerId="ADAL" clId="{1759BA28-0B35-4EF2-B12D-3FBCC54A3DDA}" dt="2020-01-02T04:30:50.701" v="7620" actId="20577"/>
          <ac:spMkLst>
            <pc:docMk/>
            <pc:sldMk cId="653476985" sldId="3436"/>
            <ac:spMk id="3" creationId="{BE396ECB-3EF3-4F60-AC92-70394A7954BC}"/>
          </ac:spMkLst>
        </pc:spChg>
      </pc:sldChg>
      <pc:sldChg chg="add del">
        <pc:chgData name="Lam Quang Phuc" userId="d608ebc6-5e65-443f-9aef-a02db88c7c06" providerId="ADAL" clId="{1759BA28-0B35-4EF2-B12D-3FBCC54A3DDA}" dt="2020-01-02T04:28:54.572" v="7502"/>
        <pc:sldMkLst>
          <pc:docMk/>
          <pc:sldMk cId="792119096" sldId="3436"/>
        </pc:sldMkLst>
      </pc:sldChg>
      <pc:sldChg chg="add del">
        <pc:chgData name="Lam Quang Phuc" userId="d608ebc6-5e65-443f-9aef-a02db88c7c06" providerId="ADAL" clId="{1759BA28-0B35-4EF2-B12D-3FBCC54A3DDA}" dt="2020-01-02T04:28:49.339" v="7500" actId="2696"/>
        <pc:sldMkLst>
          <pc:docMk/>
          <pc:sldMk cId="3135982094" sldId="3436"/>
        </pc:sldMkLst>
      </pc:sldChg>
      <pc:sldChg chg="addSp delSp modSp add">
        <pc:chgData name="Lam Quang Phuc" userId="d608ebc6-5e65-443f-9aef-a02db88c7c06" providerId="ADAL" clId="{1759BA28-0B35-4EF2-B12D-3FBCC54A3DDA}" dt="2020-01-02T11:09:02.933" v="14465" actId="6549"/>
        <pc:sldMkLst>
          <pc:docMk/>
          <pc:sldMk cId="841069681" sldId="3437"/>
        </pc:sldMkLst>
        <pc:spChg chg="add mod">
          <ac:chgData name="Lam Quang Phuc" userId="d608ebc6-5e65-443f-9aef-a02db88c7c06" providerId="ADAL" clId="{1759BA28-0B35-4EF2-B12D-3FBCC54A3DDA}" dt="2020-01-02T11:09:02.933" v="14465" actId="6549"/>
          <ac:spMkLst>
            <pc:docMk/>
            <pc:sldMk cId="841069681" sldId="3437"/>
            <ac:spMk id="2" creationId="{A4CC9614-2E33-4772-9B10-41A0D20BD6C0}"/>
          </ac:spMkLst>
        </pc:spChg>
        <pc:spChg chg="add mod">
          <ac:chgData name="Lam Quang Phuc" userId="d608ebc6-5e65-443f-9aef-a02db88c7c06" providerId="ADAL" clId="{1759BA28-0B35-4EF2-B12D-3FBCC54A3DDA}" dt="2020-01-02T09:45:36.111" v="11372" actId="20577"/>
          <ac:spMkLst>
            <pc:docMk/>
            <pc:sldMk cId="841069681" sldId="3437"/>
            <ac:spMk id="3" creationId="{821591AA-96FC-45BF-9484-170026CCB56C}"/>
          </ac:spMkLst>
        </pc:spChg>
        <pc:spChg chg="add del mod">
          <ac:chgData name="Lam Quang Phuc" userId="d608ebc6-5e65-443f-9aef-a02db88c7c06" providerId="ADAL" clId="{1759BA28-0B35-4EF2-B12D-3FBCC54A3DDA}" dt="2020-01-02T10:02:00.626" v="12416"/>
          <ac:spMkLst>
            <pc:docMk/>
            <pc:sldMk cId="841069681" sldId="3437"/>
            <ac:spMk id="4" creationId="{A97A24E7-2937-4312-B068-46669A6240A3}"/>
          </ac:spMkLst>
        </pc:spChg>
      </pc:sldChg>
      <pc:sldChg chg="addSp modSp add ord modAnim">
        <pc:chgData name="Lam Quang Phuc" userId="d608ebc6-5e65-443f-9aef-a02db88c7c06" providerId="ADAL" clId="{1759BA28-0B35-4EF2-B12D-3FBCC54A3DDA}" dt="2020-01-02T09:42:33.057" v="11331" actId="6549"/>
        <pc:sldMkLst>
          <pc:docMk/>
          <pc:sldMk cId="2196332493" sldId="3438"/>
        </pc:sldMkLst>
        <pc:spChg chg="mod">
          <ac:chgData name="Lam Quang Phuc" userId="d608ebc6-5e65-443f-9aef-a02db88c7c06" providerId="ADAL" clId="{1759BA28-0B35-4EF2-B12D-3FBCC54A3DDA}" dt="2020-01-02T09:42:33.057" v="11331" actId="6549"/>
          <ac:spMkLst>
            <pc:docMk/>
            <pc:sldMk cId="2196332493" sldId="3438"/>
            <ac:spMk id="4" creationId="{1B65E07C-0DC4-4286-9015-3EC64AE4F598}"/>
          </ac:spMkLst>
        </pc:spChg>
        <pc:spChg chg="add mod">
          <ac:chgData name="Lam Quang Phuc" userId="d608ebc6-5e65-443f-9aef-a02db88c7c06" providerId="ADAL" clId="{1759BA28-0B35-4EF2-B12D-3FBCC54A3DDA}" dt="2020-01-02T04:56:18.485" v="8084" actId="14100"/>
          <ac:spMkLst>
            <pc:docMk/>
            <pc:sldMk cId="2196332493" sldId="3438"/>
            <ac:spMk id="6" creationId="{D05E80B6-2282-460E-B23F-89E53F606C22}"/>
          </ac:spMkLst>
        </pc:spChg>
        <pc:spChg chg="add mod">
          <ac:chgData name="Lam Quang Phuc" userId="d608ebc6-5e65-443f-9aef-a02db88c7c06" providerId="ADAL" clId="{1759BA28-0B35-4EF2-B12D-3FBCC54A3DDA}" dt="2020-01-02T04:56:39.908" v="8088" actId="14100"/>
          <ac:spMkLst>
            <pc:docMk/>
            <pc:sldMk cId="2196332493" sldId="3438"/>
            <ac:spMk id="7" creationId="{574C1426-1B03-4900-A58A-18FDE06574E1}"/>
          </ac:spMkLst>
        </pc:spChg>
      </pc:sldChg>
      <pc:sldChg chg="modSp add del ord">
        <pc:chgData name="Lam Quang Phuc" userId="d608ebc6-5e65-443f-9aef-a02db88c7c06" providerId="ADAL" clId="{1759BA28-0B35-4EF2-B12D-3FBCC54A3DDA}" dt="2020-01-02T09:42:42.107" v="11332" actId="2696"/>
        <pc:sldMkLst>
          <pc:docMk/>
          <pc:sldMk cId="1598389746" sldId="3439"/>
        </pc:sldMkLst>
        <pc:spChg chg="mod">
          <ac:chgData name="Lam Quang Phuc" userId="d608ebc6-5e65-443f-9aef-a02db88c7c06" providerId="ADAL" clId="{1759BA28-0B35-4EF2-B12D-3FBCC54A3DDA}" dt="2020-01-02T04:58:59.467" v="8102" actId="20577"/>
          <ac:spMkLst>
            <pc:docMk/>
            <pc:sldMk cId="1598389746" sldId="3439"/>
            <ac:spMk id="5" creationId="{C9F3C8FD-6AAC-F24A-98B9-9C57D89D4CF1}"/>
          </ac:spMkLst>
        </pc:spChg>
        <pc:spChg chg="mod">
          <ac:chgData name="Lam Quang Phuc" userId="d608ebc6-5e65-443f-9aef-a02db88c7c06" providerId="ADAL" clId="{1759BA28-0B35-4EF2-B12D-3FBCC54A3DDA}" dt="2020-01-02T05:04:11.384" v="8299" actId="207"/>
          <ac:spMkLst>
            <pc:docMk/>
            <pc:sldMk cId="1598389746" sldId="3439"/>
            <ac:spMk id="29" creationId="{52E5DA4D-81BA-1F46-80AD-D50A7925EE6B}"/>
          </ac:spMkLst>
        </pc:spChg>
      </pc:sldChg>
      <pc:sldChg chg="addSp delSp modSp add ord">
        <pc:chgData name="Lam Quang Phuc" userId="d608ebc6-5e65-443f-9aef-a02db88c7c06" providerId="ADAL" clId="{1759BA28-0B35-4EF2-B12D-3FBCC54A3DDA}" dt="2020-01-02T09:45:14.569" v="11356" actId="20577"/>
        <pc:sldMkLst>
          <pc:docMk/>
          <pc:sldMk cId="3127198250" sldId="3439"/>
        </pc:sldMkLst>
        <pc:spChg chg="mod">
          <ac:chgData name="Lam Quang Phuc" userId="d608ebc6-5e65-443f-9aef-a02db88c7c06" providerId="ADAL" clId="{1759BA28-0B35-4EF2-B12D-3FBCC54A3DDA}" dt="2020-01-02T09:45:14.569" v="11356" actId="20577"/>
          <ac:spMkLst>
            <pc:docMk/>
            <pc:sldMk cId="3127198250" sldId="3439"/>
            <ac:spMk id="3" creationId="{BE396ECB-3EF3-4F60-AC92-70394A7954BC}"/>
          </ac:spMkLst>
        </pc:spChg>
        <pc:spChg chg="mod">
          <ac:chgData name="Lam Quang Phuc" userId="d608ebc6-5e65-443f-9aef-a02db88c7c06" providerId="ADAL" clId="{1759BA28-0B35-4EF2-B12D-3FBCC54A3DDA}" dt="2020-01-02T09:45:03.473" v="11345" actId="14100"/>
          <ac:spMkLst>
            <pc:docMk/>
            <pc:sldMk cId="3127198250" sldId="3439"/>
            <ac:spMk id="5" creationId="{9A352F1F-5260-4409-8FD7-9212818805B1}"/>
          </ac:spMkLst>
        </pc:spChg>
        <pc:picChg chg="del">
          <ac:chgData name="Lam Quang Phuc" userId="d608ebc6-5e65-443f-9aef-a02db88c7c06" providerId="ADAL" clId="{1759BA28-0B35-4EF2-B12D-3FBCC54A3DDA}" dt="2020-01-02T09:44:26.304" v="11336" actId="478"/>
          <ac:picMkLst>
            <pc:docMk/>
            <pc:sldMk cId="3127198250" sldId="3439"/>
            <ac:picMk id="2" creationId="{2C16231F-C5EE-4FE4-A101-AB90DF71E9AC}"/>
          </ac:picMkLst>
        </pc:picChg>
        <pc:picChg chg="add del">
          <ac:chgData name="Lam Quang Phuc" userId="d608ebc6-5e65-443f-9aef-a02db88c7c06" providerId="ADAL" clId="{1759BA28-0B35-4EF2-B12D-3FBCC54A3DDA}" dt="2020-01-02T09:44:43.040" v="11338" actId="478"/>
          <ac:picMkLst>
            <pc:docMk/>
            <pc:sldMk cId="3127198250" sldId="3439"/>
            <ac:picMk id="4" creationId="{9BFE69F6-E3F0-4863-A205-A3AE49A30F96}"/>
          </ac:picMkLst>
        </pc:picChg>
        <pc:picChg chg="add mod ord">
          <ac:chgData name="Lam Quang Phuc" userId="d608ebc6-5e65-443f-9aef-a02db88c7c06" providerId="ADAL" clId="{1759BA28-0B35-4EF2-B12D-3FBCC54A3DDA}" dt="2020-01-02T09:44:58.199" v="11343" actId="167"/>
          <ac:picMkLst>
            <pc:docMk/>
            <pc:sldMk cId="3127198250" sldId="3439"/>
            <ac:picMk id="6" creationId="{0E0BBCAF-E8CE-4DE7-A008-91FB125656ED}"/>
          </ac:picMkLst>
        </pc:picChg>
      </pc:sldChg>
      <pc:sldChg chg="modSp add del ord">
        <pc:chgData name="Lam Quang Phuc" userId="d608ebc6-5e65-443f-9aef-a02db88c7c06" providerId="ADAL" clId="{1759BA28-0B35-4EF2-B12D-3FBCC54A3DDA}" dt="2020-01-02T09:42:42.124" v="11333" actId="2696"/>
        <pc:sldMkLst>
          <pc:docMk/>
          <pc:sldMk cId="2450562305" sldId="3440"/>
        </pc:sldMkLst>
        <pc:spChg chg="mod">
          <ac:chgData name="Lam Quang Phuc" userId="d608ebc6-5e65-443f-9aef-a02db88c7c06" providerId="ADAL" clId="{1759BA28-0B35-4EF2-B12D-3FBCC54A3DDA}" dt="2020-01-02T04:59:05.410" v="8105" actId="20577"/>
          <ac:spMkLst>
            <pc:docMk/>
            <pc:sldMk cId="2450562305" sldId="3440"/>
            <ac:spMk id="5" creationId="{C9F3C8FD-6AAC-F24A-98B9-9C57D89D4CF1}"/>
          </ac:spMkLst>
        </pc:spChg>
      </pc:sldChg>
      <pc:sldChg chg="modSp add ord">
        <pc:chgData name="Lam Quang Phuc" userId="d608ebc6-5e65-443f-9aef-a02db88c7c06" providerId="ADAL" clId="{1759BA28-0B35-4EF2-B12D-3FBCC54A3DDA}" dt="2020-01-02T10:48:15.052" v="14362"/>
        <pc:sldMkLst>
          <pc:docMk/>
          <pc:sldMk cId="3220732754" sldId="3440"/>
        </pc:sldMkLst>
        <pc:spChg chg="mod">
          <ac:chgData name="Lam Quang Phuc" userId="d608ebc6-5e65-443f-9aef-a02db88c7c06" providerId="ADAL" clId="{1759BA28-0B35-4EF2-B12D-3FBCC54A3DDA}" dt="2020-01-02T09:50:16.408" v="11546" actId="20577"/>
          <ac:spMkLst>
            <pc:docMk/>
            <pc:sldMk cId="3220732754" sldId="3440"/>
            <ac:spMk id="2" creationId="{E28F1B5A-7382-478F-98F7-E8BFC63C898A}"/>
          </ac:spMkLst>
        </pc:spChg>
        <pc:spChg chg="mod">
          <ac:chgData name="Lam Quang Phuc" userId="d608ebc6-5e65-443f-9aef-a02db88c7c06" providerId="ADAL" clId="{1759BA28-0B35-4EF2-B12D-3FBCC54A3DDA}" dt="2020-01-02T10:14:03.273" v="13387" actId="20577"/>
          <ac:spMkLst>
            <pc:docMk/>
            <pc:sldMk cId="3220732754" sldId="3440"/>
            <ac:spMk id="3" creationId="{37B8D27D-AF16-42D1-9CAD-6701B24E6444}"/>
          </ac:spMkLst>
        </pc:spChg>
      </pc:sldChg>
      <pc:sldChg chg="modSp add del ord">
        <pc:chgData name="Lam Quang Phuc" userId="d608ebc6-5e65-443f-9aef-a02db88c7c06" providerId="ADAL" clId="{1759BA28-0B35-4EF2-B12D-3FBCC54A3DDA}" dt="2020-01-02T09:32:26.864" v="11245" actId="2696"/>
        <pc:sldMkLst>
          <pc:docMk/>
          <pc:sldMk cId="13541181" sldId="3441"/>
        </pc:sldMkLst>
        <pc:spChg chg="mod">
          <ac:chgData name="Lam Quang Phuc" userId="d608ebc6-5e65-443f-9aef-a02db88c7c06" providerId="ADAL" clId="{1759BA28-0B35-4EF2-B12D-3FBCC54A3DDA}" dt="2020-01-02T08:44:07.709" v="9799" actId="20577"/>
          <ac:spMkLst>
            <pc:docMk/>
            <pc:sldMk cId="13541181" sldId="3441"/>
            <ac:spMk id="2" creationId="{DB3AFE3A-68FA-D942-A32A-1F9099FE99CA}"/>
          </ac:spMkLst>
        </pc:spChg>
      </pc:sldChg>
      <pc:sldChg chg="modSp add del">
        <pc:chgData name="Lam Quang Phuc" userId="d608ebc6-5e65-443f-9aef-a02db88c7c06" providerId="ADAL" clId="{1759BA28-0B35-4EF2-B12D-3FBCC54A3DDA}" dt="2020-01-02T08:43:56.269" v="9793" actId="2696"/>
        <pc:sldMkLst>
          <pc:docMk/>
          <pc:sldMk cId="2494270919" sldId="3441"/>
        </pc:sldMkLst>
        <pc:spChg chg="mod">
          <ac:chgData name="Lam Quang Phuc" userId="d608ebc6-5e65-443f-9aef-a02db88c7c06" providerId="ADAL" clId="{1759BA28-0B35-4EF2-B12D-3FBCC54A3DDA}" dt="2020-01-02T08:42:42.268" v="9786" actId="20577"/>
          <ac:spMkLst>
            <pc:docMk/>
            <pc:sldMk cId="2494270919" sldId="3441"/>
            <ac:spMk id="2" creationId="{DB3AFE3A-68FA-D942-A32A-1F9099FE99CA}"/>
          </ac:spMkLst>
        </pc:spChg>
      </pc:sldChg>
      <pc:sldChg chg="modSp add ord">
        <pc:chgData name="Lam Quang Phuc" userId="d608ebc6-5e65-443f-9aef-a02db88c7c06" providerId="ADAL" clId="{1759BA28-0B35-4EF2-B12D-3FBCC54A3DDA}" dt="2020-01-02T10:44:48.886" v="13849" actId="20577"/>
        <pc:sldMkLst>
          <pc:docMk/>
          <pc:sldMk cId="3601087518" sldId="3441"/>
        </pc:sldMkLst>
        <pc:spChg chg="mod">
          <ac:chgData name="Lam Quang Phuc" userId="d608ebc6-5e65-443f-9aef-a02db88c7c06" providerId="ADAL" clId="{1759BA28-0B35-4EF2-B12D-3FBCC54A3DDA}" dt="2020-01-02T10:44:48.886" v="13849" actId="20577"/>
          <ac:spMkLst>
            <pc:docMk/>
            <pc:sldMk cId="3601087518" sldId="3441"/>
            <ac:spMk id="2" creationId="{9DB2C9E8-72F2-4083-B914-D0DD3FD82BD1}"/>
          </ac:spMkLst>
        </pc:spChg>
        <pc:spChg chg="mod">
          <ac:chgData name="Lam Quang Phuc" userId="d608ebc6-5e65-443f-9aef-a02db88c7c06" providerId="ADAL" clId="{1759BA28-0B35-4EF2-B12D-3FBCC54A3DDA}" dt="2020-01-02T10:13:39.269" v="13364" actId="20577"/>
          <ac:spMkLst>
            <pc:docMk/>
            <pc:sldMk cId="3601087518" sldId="3441"/>
            <ac:spMk id="3" creationId="{FB116DA2-0E45-4299-BDCA-EEA7F6C48BE4}"/>
          </ac:spMkLst>
        </pc:spChg>
      </pc:sldChg>
      <pc:sldChg chg="addSp modSp add del ord">
        <pc:chgData name="Lam Quang Phuc" userId="d608ebc6-5e65-443f-9aef-a02db88c7c06" providerId="ADAL" clId="{1759BA28-0B35-4EF2-B12D-3FBCC54A3DDA}" dt="2020-01-02T11:01:27.569" v="14384" actId="2696"/>
        <pc:sldMkLst>
          <pc:docMk/>
          <pc:sldMk cId="4109662000" sldId="3442"/>
        </pc:sldMkLst>
        <pc:spChg chg="add mod">
          <ac:chgData name="Lam Quang Phuc" userId="d608ebc6-5e65-443f-9aef-a02db88c7c06" providerId="ADAL" clId="{1759BA28-0B35-4EF2-B12D-3FBCC54A3DDA}" dt="2020-01-02T10:12:15.668" v="13320" actId="20577"/>
          <ac:spMkLst>
            <pc:docMk/>
            <pc:sldMk cId="4109662000" sldId="3442"/>
            <ac:spMk id="2" creationId="{D2EFCE0C-6E3E-4D94-89D2-18A3036D3F4D}"/>
          </ac:spMkLst>
        </pc:spChg>
        <pc:spChg chg="add mod">
          <ac:chgData name="Lam Quang Phuc" userId="d608ebc6-5e65-443f-9aef-a02db88c7c06" providerId="ADAL" clId="{1759BA28-0B35-4EF2-B12D-3FBCC54A3DDA}" dt="2020-01-02T10:45:11.837" v="13908" actId="20577"/>
          <ac:spMkLst>
            <pc:docMk/>
            <pc:sldMk cId="4109662000" sldId="3442"/>
            <ac:spMk id="3" creationId="{8AC93536-695A-4EC9-95C5-D245E5AF5711}"/>
          </ac:spMkLst>
        </pc:spChg>
      </pc:sldChg>
      <pc:sldChg chg="add del">
        <pc:chgData name="Lam Quang Phuc" userId="d608ebc6-5e65-443f-9aef-a02db88c7c06" providerId="ADAL" clId="{1759BA28-0B35-4EF2-B12D-3FBCC54A3DDA}" dt="2020-01-02T10:18:40.123" v="13390"/>
        <pc:sldMkLst>
          <pc:docMk/>
          <pc:sldMk cId="2114965366" sldId="3443"/>
        </pc:sldMkLst>
      </pc:sldChg>
      <pc:sldChg chg="modSp add">
        <pc:chgData name="Lam Quang Phuc" userId="d608ebc6-5e65-443f-9aef-a02db88c7c06" providerId="ADAL" clId="{1759BA28-0B35-4EF2-B12D-3FBCC54A3DDA}" dt="2020-01-02T10:48:22.877" v="14366" actId="20577"/>
        <pc:sldMkLst>
          <pc:docMk/>
          <pc:sldMk cId="4184398507" sldId="3443"/>
        </pc:sldMkLst>
        <pc:spChg chg="mod">
          <ac:chgData name="Lam Quang Phuc" userId="d608ebc6-5e65-443f-9aef-a02db88c7c06" providerId="ADAL" clId="{1759BA28-0B35-4EF2-B12D-3FBCC54A3DDA}" dt="2020-01-02T10:48:05.098" v="14361" actId="20577"/>
          <ac:spMkLst>
            <pc:docMk/>
            <pc:sldMk cId="4184398507" sldId="3443"/>
            <ac:spMk id="2" creationId="{9DB2C9E8-72F2-4083-B914-D0DD3FD82BD1}"/>
          </ac:spMkLst>
        </pc:spChg>
        <pc:spChg chg="mod">
          <ac:chgData name="Lam Quang Phuc" userId="d608ebc6-5e65-443f-9aef-a02db88c7c06" providerId="ADAL" clId="{1759BA28-0B35-4EF2-B12D-3FBCC54A3DDA}" dt="2020-01-02T10:48:22.877" v="14366" actId="20577"/>
          <ac:spMkLst>
            <pc:docMk/>
            <pc:sldMk cId="4184398507" sldId="3443"/>
            <ac:spMk id="3" creationId="{FB116DA2-0E45-4299-BDCA-EEA7F6C48BE4}"/>
          </ac:spMkLst>
        </pc:spChg>
      </pc:sldChg>
      <pc:sldChg chg="addSp modSp add ord">
        <pc:chgData name="Lam Quang Phuc" userId="d608ebc6-5e65-443f-9aef-a02db88c7c06" providerId="ADAL" clId="{1759BA28-0B35-4EF2-B12D-3FBCC54A3DDA}" dt="2020-01-02T10:46:37.802" v="13949" actId="20577"/>
        <pc:sldMkLst>
          <pc:docMk/>
          <pc:sldMk cId="2560687532" sldId="3444"/>
        </pc:sldMkLst>
        <pc:spChg chg="add mod">
          <ac:chgData name="Lam Quang Phuc" userId="d608ebc6-5e65-443f-9aef-a02db88c7c06" providerId="ADAL" clId="{1759BA28-0B35-4EF2-B12D-3FBCC54A3DDA}" dt="2020-01-02T10:46:37.802" v="13949" actId="20577"/>
          <ac:spMkLst>
            <pc:docMk/>
            <pc:sldMk cId="2560687532" sldId="3444"/>
            <ac:spMk id="2" creationId="{4652D34A-854F-4F15-A73F-A63153F84445}"/>
          </ac:spMkLst>
        </pc:spChg>
        <pc:spChg chg="add mod">
          <ac:chgData name="Lam Quang Phuc" userId="d608ebc6-5e65-443f-9aef-a02db88c7c06" providerId="ADAL" clId="{1759BA28-0B35-4EF2-B12D-3FBCC54A3DDA}" dt="2020-01-02T10:43:37.727" v="13812" actId="20577"/>
          <ac:spMkLst>
            <pc:docMk/>
            <pc:sldMk cId="2560687532" sldId="3444"/>
            <ac:spMk id="3" creationId="{8212305C-0855-4B54-A7B1-C0DA57F0555F}"/>
          </ac:spMkLst>
        </pc:spChg>
      </pc:sldChg>
      <pc:sldChg chg="addSp delSp modSp add mod setBg">
        <pc:chgData name="Lam Quang Phuc" userId="d608ebc6-5e65-443f-9aef-a02db88c7c06" providerId="ADAL" clId="{1759BA28-0B35-4EF2-B12D-3FBCC54A3DDA}" dt="2020-01-02T11:04:59.417" v="14430" actId="26606"/>
        <pc:sldMkLst>
          <pc:docMk/>
          <pc:sldMk cId="2423115817" sldId="3445"/>
        </pc:sldMkLst>
        <pc:spChg chg="add del">
          <ac:chgData name="Lam Quang Phuc" userId="d608ebc6-5e65-443f-9aef-a02db88c7c06" providerId="ADAL" clId="{1759BA28-0B35-4EF2-B12D-3FBCC54A3DDA}" dt="2020-01-02T11:02:03.335" v="14392" actId="26606"/>
          <ac:spMkLst>
            <pc:docMk/>
            <pc:sldMk cId="2423115817" sldId="3445"/>
            <ac:spMk id="5" creationId="{359427B8-4D04-499B-ADC4-C02F51AE0A82}"/>
          </ac:spMkLst>
        </pc:spChg>
        <pc:spChg chg="add del">
          <ac:chgData name="Lam Quang Phuc" userId="d608ebc6-5e65-443f-9aef-a02db88c7c06" providerId="ADAL" clId="{1759BA28-0B35-4EF2-B12D-3FBCC54A3DDA}" dt="2020-01-02T11:02:20.900" v="14408" actId="26606"/>
          <ac:spMkLst>
            <pc:docMk/>
            <pc:sldMk cId="2423115817" sldId="3445"/>
            <ac:spMk id="6" creationId="{206E56BB-C8E6-4F70-B8BF-921C4912D6DE}"/>
          </ac:spMkLst>
        </pc:spChg>
        <pc:spChg chg="add del">
          <ac:chgData name="Lam Quang Phuc" userId="d608ebc6-5e65-443f-9aef-a02db88c7c06" providerId="ADAL" clId="{1759BA28-0B35-4EF2-B12D-3FBCC54A3DDA}" dt="2020-01-02T11:02:20.900" v="14408" actId="26606"/>
          <ac:spMkLst>
            <pc:docMk/>
            <pc:sldMk cId="2423115817" sldId="3445"/>
            <ac:spMk id="7" creationId="{99643316-AB20-4DD1-8578-B5D7F033C0A3}"/>
          </ac:spMkLst>
        </pc:spChg>
        <pc:spChg chg="add del">
          <ac:chgData name="Lam Quang Phuc" userId="d608ebc6-5e65-443f-9aef-a02db88c7c06" providerId="ADAL" clId="{1759BA28-0B35-4EF2-B12D-3FBCC54A3DDA}" dt="2020-01-02T11:02:23.507" v="14410" actId="26606"/>
          <ac:spMkLst>
            <pc:docMk/>
            <pc:sldMk cId="2423115817" sldId="3445"/>
            <ac:spMk id="9" creationId="{569BBA9B-8F4E-4D2B-BEFA-41A475443377}"/>
          </ac:spMkLst>
        </pc:spChg>
        <pc:spChg chg="add del">
          <ac:chgData name="Lam Quang Phuc" userId="d608ebc6-5e65-443f-9aef-a02db88c7c06" providerId="ADAL" clId="{1759BA28-0B35-4EF2-B12D-3FBCC54A3DDA}" dt="2020-01-02T11:02:03.335" v="14392" actId="26606"/>
          <ac:spMkLst>
            <pc:docMk/>
            <pc:sldMk cId="2423115817" sldId="3445"/>
            <ac:spMk id="10"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1" creationId="{851012D1-8033-40B1-9EC0-91390FFC7403}"/>
          </ac:spMkLst>
        </pc:spChg>
        <pc:spChg chg="add del">
          <ac:chgData name="Lam Quang Phuc" userId="d608ebc6-5e65-443f-9aef-a02db88c7c06" providerId="ADAL" clId="{1759BA28-0B35-4EF2-B12D-3FBCC54A3DDA}" dt="2020-01-02T11:02:11.317" v="14394" actId="26606"/>
          <ac:spMkLst>
            <pc:docMk/>
            <pc:sldMk cId="2423115817" sldId="3445"/>
            <ac:spMk id="12" creationId="{B1193618-4E25-4CA2-A90E-01462093F1C5}"/>
          </ac:spMkLst>
        </pc:spChg>
        <pc:spChg chg="add del">
          <ac:chgData name="Lam Quang Phuc" userId="d608ebc6-5e65-443f-9aef-a02db88c7c06" providerId="ADAL" clId="{1759BA28-0B35-4EF2-B12D-3FBCC54A3DDA}" dt="2020-01-02T11:02:23.507" v="14410" actId="26606"/>
          <ac:spMkLst>
            <pc:docMk/>
            <pc:sldMk cId="2423115817" sldId="3445"/>
            <ac:spMk id="13" creationId="{2E80C965-DB6D-4F81-9E9E-B027384D0BD6}"/>
          </ac:spMkLst>
        </pc:spChg>
        <pc:spChg chg="add del">
          <ac:chgData name="Lam Quang Phuc" userId="d608ebc6-5e65-443f-9aef-a02db88c7c06" providerId="ADAL" clId="{1759BA28-0B35-4EF2-B12D-3FBCC54A3DDA}" dt="2020-01-02T11:02:12.002" v="14396" actId="26606"/>
          <ac:spMkLst>
            <pc:docMk/>
            <pc:sldMk cId="2423115817" sldId="3445"/>
            <ac:spMk id="14" creationId="{359427B8-4D04-499B-ADC4-C02F51AE0A82}"/>
          </ac:spMkLst>
        </pc:spChg>
        <pc:spChg chg="add del">
          <ac:chgData name="Lam Quang Phuc" userId="d608ebc6-5e65-443f-9aef-a02db88c7c06" providerId="ADAL" clId="{1759BA28-0B35-4EF2-B12D-3FBCC54A3DDA}" dt="2020-01-02T11:02:12.002" v="14396" actId="26606"/>
          <ac:spMkLst>
            <pc:docMk/>
            <pc:sldMk cId="2423115817" sldId="3445"/>
            <ac:spMk id="15"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6" creationId="{D291F021-C45C-4D44-A2B8-A789E386CC42}"/>
          </ac:spMkLst>
        </pc:spChg>
        <pc:spChg chg="add del">
          <ac:chgData name="Lam Quang Phuc" userId="d608ebc6-5e65-443f-9aef-a02db88c7c06" providerId="ADAL" clId="{1759BA28-0B35-4EF2-B12D-3FBCC54A3DDA}" dt="2020-01-02T11:02:12.860" v="14398" actId="26606"/>
          <ac:spMkLst>
            <pc:docMk/>
            <pc:sldMk cId="2423115817" sldId="3445"/>
            <ac:spMk id="17" creationId="{B1193618-4E25-4CA2-A90E-01462093F1C5}"/>
          </ac:spMkLst>
        </pc:spChg>
        <pc:spChg chg="add del">
          <ac:chgData name="Lam Quang Phuc" userId="d608ebc6-5e65-443f-9aef-a02db88c7c06" providerId="ADAL" clId="{1759BA28-0B35-4EF2-B12D-3FBCC54A3DDA}" dt="2020-01-02T11:02:26.186" v="14412" actId="26606"/>
          <ac:spMkLst>
            <pc:docMk/>
            <pc:sldMk cId="2423115817" sldId="3445"/>
            <ac:spMk id="18" creationId="{940F20C4-574D-4AD1-A244-96E69925EC90}"/>
          </ac:spMkLst>
        </pc:spChg>
        <pc:spChg chg="add del">
          <ac:chgData name="Lam Quang Phuc" userId="d608ebc6-5e65-443f-9aef-a02db88c7c06" providerId="ADAL" clId="{1759BA28-0B35-4EF2-B12D-3FBCC54A3DDA}" dt="2020-01-02T11:02:14.322" v="14400" actId="26606"/>
          <ac:spMkLst>
            <pc:docMk/>
            <pc:sldMk cId="2423115817" sldId="3445"/>
            <ac:spMk id="19" creationId="{359427B8-4D04-499B-ADC4-C02F51AE0A82}"/>
          </ac:spMkLst>
        </pc:spChg>
        <pc:spChg chg="add del">
          <ac:chgData name="Lam Quang Phuc" userId="d608ebc6-5e65-443f-9aef-a02db88c7c06" providerId="ADAL" clId="{1759BA28-0B35-4EF2-B12D-3FBCC54A3DDA}" dt="2020-01-02T11:02:14.322" v="14400" actId="26606"/>
          <ac:spMkLst>
            <pc:docMk/>
            <pc:sldMk cId="2423115817" sldId="3445"/>
            <ac:spMk id="20" creationId="{0724758F-AE3C-4CC9-B58A-FF0B12987A45}"/>
          </ac:spMkLst>
        </pc:spChg>
        <pc:spChg chg="add del">
          <ac:chgData name="Lam Quang Phuc" userId="d608ebc6-5e65-443f-9aef-a02db88c7c06" providerId="ADAL" clId="{1759BA28-0B35-4EF2-B12D-3FBCC54A3DDA}" dt="2020-01-02T11:02:15.507" v="14402" actId="26606"/>
          <ac:spMkLst>
            <pc:docMk/>
            <pc:sldMk cId="2423115817" sldId="3445"/>
            <ac:spMk id="22" creationId="{B1193618-4E25-4CA2-A90E-01462093F1C5}"/>
          </ac:spMkLst>
        </pc:spChg>
        <pc:spChg chg="add del">
          <ac:chgData name="Lam Quang Phuc" userId="d608ebc6-5e65-443f-9aef-a02db88c7c06" providerId="ADAL" clId="{1759BA28-0B35-4EF2-B12D-3FBCC54A3DDA}" dt="2020-01-02T11:02:15.911" v="14404" actId="26606"/>
          <ac:spMkLst>
            <pc:docMk/>
            <pc:sldMk cId="2423115817" sldId="3445"/>
            <ac:spMk id="24" creationId="{359427B8-4D04-499B-ADC4-C02F51AE0A82}"/>
          </ac:spMkLst>
        </pc:spChg>
        <pc:spChg chg="add del">
          <ac:chgData name="Lam Quang Phuc" userId="d608ebc6-5e65-443f-9aef-a02db88c7c06" providerId="ADAL" clId="{1759BA28-0B35-4EF2-B12D-3FBCC54A3DDA}" dt="2020-01-02T11:02:15.911" v="14404" actId="26606"/>
          <ac:spMkLst>
            <pc:docMk/>
            <pc:sldMk cId="2423115817" sldId="3445"/>
            <ac:spMk id="25" creationId="{0724758F-AE3C-4CC9-B58A-FF0B12987A45}"/>
          </ac:spMkLst>
        </pc:spChg>
        <pc:spChg chg="add del">
          <ac:chgData name="Lam Quang Phuc" userId="d608ebc6-5e65-443f-9aef-a02db88c7c06" providerId="ADAL" clId="{1759BA28-0B35-4EF2-B12D-3FBCC54A3DDA}" dt="2020-01-02T11:02:27.039" v="14414" actId="26606"/>
          <ac:spMkLst>
            <pc:docMk/>
            <pc:sldMk cId="2423115817" sldId="3445"/>
            <ac:spMk id="28" creationId="{206E56BB-C8E6-4F70-B8BF-921C4912D6DE}"/>
          </ac:spMkLst>
        </pc:spChg>
        <pc:spChg chg="add del">
          <ac:chgData name="Lam Quang Phuc" userId="d608ebc6-5e65-443f-9aef-a02db88c7c06" providerId="ADAL" clId="{1759BA28-0B35-4EF2-B12D-3FBCC54A3DDA}" dt="2020-01-02T11:02:27.039" v="14414" actId="26606"/>
          <ac:spMkLst>
            <pc:docMk/>
            <pc:sldMk cId="2423115817" sldId="3445"/>
            <ac:spMk id="29" creationId="{99643316-AB20-4DD1-8578-B5D7F033C0A3}"/>
          </ac:spMkLst>
        </pc:spChg>
        <pc:spChg chg="add del">
          <ac:chgData name="Lam Quang Phuc" userId="d608ebc6-5e65-443f-9aef-a02db88c7c06" providerId="ADAL" clId="{1759BA28-0B35-4EF2-B12D-3FBCC54A3DDA}" dt="2020-01-02T11:02:31.933" v="14416" actId="26606"/>
          <ac:spMkLst>
            <pc:docMk/>
            <pc:sldMk cId="2423115817" sldId="3445"/>
            <ac:spMk id="31" creationId="{940F20C4-574D-4AD1-A244-96E69925EC90}"/>
          </ac:spMkLst>
        </pc:spChg>
        <pc:spChg chg="add del">
          <ac:chgData name="Lam Quang Phuc" userId="d608ebc6-5e65-443f-9aef-a02db88c7c06" providerId="ADAL" clId="{1759BA28-0B35-4EF2-B12D-3FBCC54A3DDA}" dt="2020-01-02T11:02:33.744" v="14418" actId="26606"/>
          <ac:spMkLst>
            <pc:docMk/>
            <pc:sldMk cId="2423115817" sldId="3445"/>
            <ac:spMk id="36" creationId="{206E56BB-C8E6-4F70-B8BF-921C4912D6DE}"/>
          </ac:spMkLst>
        </pc:spChg>
        <pc:spChg chg="add del">
          <ac:chgData name="Lam Quang Phuc" userId="d608ebc6-5e65-443f-9aef-a02db88c7c06" providerId="ADAL" clId="{1759BA28-0B35-4EF2-B12D-3FBCC54A3DDA}" dt="2020-01-02T11:02:33.744" v="14418" actId="26606"/>
          <ac:spMkLst>
            <pc:docMk/>
            <pc:sldMk cId="2423115817" sldId="3445"/>
            <ac:spMk id="37" creationId="{99643316-AB20-4DD1-8578-B5D7F033C0A3}"/>
          </ac:spMkLst>
        </pc:spChg>
        <pc:spChg chg="add del">
          <ac:chgData name="Lam Quang Phuc" userId="d608ebc6-5e65-443f-9aef-a02db88c7c06" providerId="ADAL" clId="{1759BA28-0B35-4EF2-B12D-3FBCC54A3DDA}" dt="2020-01-02T11:02:35.117" v="14420" actId="26606"/>
          <ac:spMkLst>
            <pc:docMk/>
            <pc:sldMk cId="2423115817" sldId="3445"/>
            <ac:spMk id="39" creationId="{B1193618-4E25-4CA2-A90E-01462093F1C5}"/>
          </ac:spMkLst>
        </pc:spChg>
        <pc:spChg chg="add del">
          <ac:chgData name="Lam Quang Phuc" userId="d608ebc6-5e65-443f-9aef-a02db88c7c06" providerId="ADAL" clId="{1759BA28-0B35-4EF2-B12D-3FBCC54A3DDA}" dt="2020-01-02T11:02:40.809" v="14422" actId="26606"/>
          <ac:spMkLst>
            <pc:docMk/>
            <pc:sldMk cId="2423115817" sldId="3445"/>
            <ac:spMk id="41" creationId="{359427B8-4D04-499B-ADC4-C02F51AE0A82}"/>
          </ac:spMkLst>
        </pc:spChg>
        <pc:spChg chg="add del">
          <ac:chgData name="Lam Quang Phuc" userId="d608ebc6-5e65-443f-9aef-a02db88c7c06" providerId="ADAL" clId="{1759BA28-0B35-4EF2-B12D-3FBCC54A3DDA}" dt="2020-01-02T11:02:40.809" v="14422" actId="26606"/>
          <ac:spMkLst>
            <pc:docMk/>
            <pc:sldMk cId="2423115817" sldId="3445"/>
            <ac:spMk id="42" creationId="{0724758F-AE3C-4CC9-B58A-FF0B12987A45}"/>
          </ac:spMkLst>
        </pc:spChg>
        <pc:spChg chg="add del">
          <ac:chgData name="Lam Quang Phuc" userId="d608ebc6-5e65-443f-9aef-a02db88c7c06" providerId="ADAL" clId="{1759BA28-0B35-4EF2-B12D-3FBCC54A3DDA}" dt="2020-01-02T11:04:59.417" v="14430" actId="26606"/>
          <ac:spMkLst>
            <pc:docMk/>
            <pc:sldMk cId="2423115817" sldId="3445"/>
            <ac:spMk id="44" creationId="{569BBA9B-8F4E-4D2B-BEFA-41A475443377}"/>
          </ac:spMkLst>
        </pc:spChg>
        <pc:spChg chg="add del">
          <ac:chgData name="Lam Quang Phuc" userId="d608ebc6-5e65-443f-9aef-a02db88c7c06" providerId="ADAL" clId="{1759BA28-0B35-4EF2-B12D-3FBCC54A3DDA}" dt="2020-01-02T11:04:59.417" v="14430" actId="26606"/>
          <ac:spMkLst>
            <pc:docMk/>
            <pc:sldMk cId="2423115817" sldId="3445"/>
            <ac:spMk id="45" creationId="{851012D1-8033-40B1-9EC0-91390FFC7403}"/>
          </ac:spMkLst>
        </pc:spChg>
        <pc:spChg chg="add del">
          <ac:chgData name="Lam Quang Phuc" userId="d608ebc6-5e65-443f-9aef-a02db88c7c06" providerId="ADAL" clId="{1759BA28-0B35-4EF2-B12D-3FBCC54A3DDA}" dt="2020-01-02T11:04:59.417" v="14430" actId="26606"/>
          <ac:spMkLst>
            <pc:docMk/>
            <pc:sldMk cId="2423115817" sldId="3445"/>
            <ac:spMk id="46"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47" creationId="{D291F021-C45C-4D44-A2B8-A789E386CC42}"/>
          </ac:spMkLst>
        </pc:spChg>
        <pc:spChg chg="add del">
          <ac:chgData name="Lam Quang Phuc" userId="d608ebc6-5e65-443f-9aef-a02db88c7c06" providerId="ADAL" clId="{1759BA28-0B35-4EF2-B12D-3FBCC54A3DDA}" dt="2020-01-02T11:04:59.417" v="14430" actId="26606"/>
          <ac:spMkLst>
            <pc:docMk/>
            <pc:sldMk cId="2423115817" sldId="3445"/>
            <ac:spMk id="52" creationId="{86FF76B9-219D-4469-AF87-0236D29032F1}"/>
          </ac:spMkLst>
        </pc:spChg>
        <pc:spChg chg="add del">
          <ac:chgData name="Lam Quang Phuc" userId="d608ebc6-5e65-443f-9aef-a02db88c7c06" providerId="ADAL" clId="{1759BA28-0B35-4EF2-B12D-3FBCC54A3DDA}" dt="2020-01-02T11:04:59.417" v="14430" actId="26606"/>
          <ac:spMkLst>
            <pc:docMk/>
            <pc:sldMk cId="2423115817" sldId="3445"/>
            <ac:spMk id="58"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60" creationId="{633C5E46-DAC5-4661-9C87-22B08E2A512F}"/>
          </ac:spMkLst>
        </pc:spChg>
        <pc:grpChg chg="add del">
          <ac:chgData name="Lam Quang Phuc" userId="d608ebc6-5e65-443f-9aef-a02db88c7c06" providerId="ADAL" clId="{1759BA28-0B35-4EF2-B12D-3FBCC54A3DDA}" dt="2020-01-02T11:02:26.186" v="14412" actId="26606"/>
          <ac:grpSpMkLst>
            <pc:docMk/>
            <pc:sldMk cId="2423115817" sldId="3445"/>
            <ac:grpSpMk id="21" creationId="{9A7CC453-6F47-4427-B67D-37E65A92C553}"/>
          </ac:grpSpMkLst>
        </pc:grpChg>
        <pc:grpChg chg="add del">
          <ac:chgData name="Lam Quang Phuc" userId="d608ebc6-5e65-443f-9aef-a02db88c7c06" providerId="ADAL" clId="{1759BA28-0B35-4EF2-B12D-3FBCC54A3DDA}" dt="2020-01-02T11:02:31.933" v="14416" actId="26606"/>
          <ac:grpSpMkLst>
            <pc:docMk/>
            <pc:sldMk cId="2423115817" sldId="3445"/>
            <ac:grpSpMk id="32" creationId="{9A7CC453-6F47-4427-B67D-37E65A92C553}"/>
          </ac:grpSpMkLst>
        </pc:grpChg>
        <pc:grpChg chg="add del">
          <ac:chgData name="Lam Quang Phuc" userId="d608ebc6-5e65-443f-9aef-a02db88c7c06" providerId="ADAL" clId="{1759BA28-0B35-4EF2-B12D-3FBCC54A3DDA}" dt="2020-01-02T11:04:59.417" v="14430" actId="26606"/>
          <ac:grpSpMkLst>
            <pc:docMk/>
            <pc:sldMk cId="2423115817" sldId="3445"/>
            <ac:grpSpMk id="54" creationId="{DB88BD78-87E1-424D-B479-C37D8E41B12E}"/>
          </ac:grpSpMkLst>
        </pc:grpChg>
        <pc:picChg chg="add mod">
          <ac:chgData name="Lam Quang Phuc" userId="d608ebc6-5e65-443f-9aef-a02db88c7c06" providerId="ADAL" clId="{1759BA28-0B35-4EF2-B12D-3FBCC54A3DDA}" dt="2020-01-02T11:04:59.417" v="14430" actId="26606"/>
          <ac:picMkLst>
            <pc:docMk/>
            <pc:sldMk cId="2423115817" sldId="3445"/>
            <ac:picMk id="3" creationId="{125BDE42-40CD-4278-8B00-DE60DC716A3D}"/>
          </ac:picMkLst>
        </pc:picChg>
        <pc:picChg chg="add del">
          <ac:chgData name="Lam Quang Phuc" userId="d608ebc6-5e65-443f-9aef-a02db88c7c06" providerId="ADAL" clId="{1759BA28-0B35-4EF2-B12D-3FBCC54A3DDA}" dt="2020-01-02T11:01:58.749" v="14388" actId="26606"/>
          <ac:picMkLst>
            <pc:docMk/>
            <pc:sldMk cId="2423115817" sldId="3445"/>
            <ac:picMk id="8" creationId="{CB607B98-7700-4DC9-8BE8-A876255F9C52}"/>
          </ac:picMkLst>
        </pc:picChg>
      </pc:sldChg>
      <pc:sldChg chg="modSp add del">
        <pc:chgData name="Lam Quang Phuc" userId="d608ebc6-5e65-443f-9aef-a02db88c7c06" providerId="ADAL" clId="{1759BA28-0B35-4EF2-B12D-3FBCC54A3DDA}" dt="2020-01-02T11:19:35.834" v="14592" actId="2696"/>
        <pc:sldMkLst>
          <pc:docMk/>
          <pc:sldMk cId="1219563400" sldId="3446"/>
        </pc:sldMkLst>
        <pc:spChg chg="mod">
          <ac:chgData name="Lam Quang Phuc" userId="d608ebc6-5e65-443f-9aef-a02db88c7c06" providerId="ADAL" clId="{1759BA28-0B35-4EF2-B12D-3FBCC54A3DDA}" dt="2020-01-02T11:10:54.302" v="14487" actId="20577"/>
          <ac:spMkLst>
            <pc:docMk/>
            <pc:sldMk cId="1219563400" sldId="3446"/>
            <ac:spMk id="2" creationId="{DB3AFE3A-68FA-D942-A32A-1F9099FE99CA}"/>
          </ac:spMkLst>
        </pc:spChg>
      </pc:sldChg>
      <pc:sldChg chg="delSp modSp add delAnim">
        <pc:chgData name="Lam Quang Phuc" userId="d608ebc6-5e65-443f-9aef-a02db88c7c06" providerId="ADAL" clId="{1759BA28-0B35-4EF2-B12D-3FBCC54A3DDA}" dt="2020-01-02T11:19:26.989" v="14591" actId="14100"/>
        <pc:sldMkLst>
          <pc:docMk/>
          <pc:sldMk cId="1329438541" sldId="3447"/>
        </pc:sldMkLst>
        <pc:spChg chg="mod">
          <ac:chgData name="Lam Quang Phuc" userId="d608ebc6-5e65-443f-9aef-a02db88c7c06" providerId="ADAL" clId="{1759BA28-0B35-4EF2-B12D-3FBCC54A3DDA}" dt="2020-01-02T11:15:48.050" v="14524"/>
          <ac:spMkLst>
            <pc:docMk/>
            <pc:sldMk cId="1329438541" sldId="3447"/>
            <ac:spMk id="2" creationId="{5C7DA41C-D601-9E4A-A75E-4914165CB911}"/>
          </ac:spMkLst>
        </pc:spChg>
        <pc:spChg chg="del mod">
          <ac:chgData name="Lam Quang Phuc" userId="d608ebc6-5e65-443f-9aef-a02db88c7c06" providerId="ADAL" clId="{1759BA28-0B35-4EF2-B12D-3FBCC54A3DDA}" dt="2020-01-02T11:18:54.074" v="14574" actId="478"/>
          <ac:spMkLst>
            <pc:docMk/>
            <pc:sldMk cId="1329438541" sldId="3447"/>
            <ac:spMk id="4" creationId="{50C90E58-E5B5-8349-9318-F29876A3F028}"/>
          </ac:spMkLst>
        </pc:spChg>
        <pc:spChg chg="del mod">
          <ac:chgData name="Lam Quang Phuc" userId="d608ebc6-5e65-443f-9aef-a02db88c7c06" providerId="ADAL" clId="{1759BA28-0B35-4EF2-B12D-3FBCC54A3DDA}" dt="2020-01-02T11:18:59.702" v="14579" actId="478"/>
          <ac:spMkLst>
            <pc:docMk/>
            <pc:sldMk cId="1329438541" sldId="3447"/>
            <ac:spMk id="5" creationId="{5AB6B1BA-B737-EF4F-A787-B187755AAF92}"/>
          </ac:spMkLst>
        </pc:spChg>
        <pc:spChg chg="del">
          <ac:chgData name="Lam Quang Phuc" userId="d608ebc6-5e65-443f-9aef-a02db88c7c06" providerId="ADAL" clId="{1759BA28-0B35-4EF2-B12D-3FBCC54A3DDA}" dt="2020-01-02T11:19:02.603" v="14580" actId="478"/>
          <ac:spMkLst>
            <pc:docMk/>
            <pc:sldMk cId="1329438541" sldId="3447"/>
            <ac:spMk id="6" creationId="{613EDF77-8563-8C46-A378-CEB927DD986F}"/>
          </ac:spMkLst>
        </pc:spChg>
        <pc:spChg chg="del">
          <ac:chgData name="Lam Quang Phuc" userId="d608ebc6-5e65-443f-9aef-a02db88c7c06" providerId="ADAL" clId="{1759BA28-0B35-4EF2-B12D-3FBCC54A3DDA}" dt="2020-01-02T11:18:55.282" v="14575" actId="478"/>
          <ac:spMkLst>
            <pc:docMk/>
            <pc:sldMk cId="1329438541" sldId="3447"/>
            <ac:spMk id="8" creationId="{43CBFB6A-3324-7748-968B-C5DE0291B3C1}"/>
          </ac:spMkLst>
        </pc:spChg>
        <pc:spChg chg="del">
          <ac:chgData name="Lam Quang Phuc" userId="d608ebc6-5e65-443f-9aef-a02db88c7c06" providerId="ADAL" clId="{1759BA28-0B35-4EF2-B12D-3FBCC54A3DDA}" dt="2020-01-02T11:18:57.494" v="14577" actId="478"/>
          <ac:spMkLst>
            <pc:docMk/>
            <pc:sldMk cId="1329438541" sldId="3447"/>
            <ac:spMk id="9" creationId="{089ECFCF-4979-1345-B756-8C14B3CBC59F}"/>
          </ac:spMkLst>
        </pc:spChg>
        <pc:spChg chg="del">
          <ac:chgData name="Lam Quang Phuc" userId="d608ebc6-5e65-443f-9aef-a02db88c7c06" providerId="ADAL" clId="{1759BA28-0B35-4EF2-B12D-3FBCC54A3DDA}" dt="2020-01-02T11:19:03.289" v="14581" actId="478"/>
          <ac:spMkLst>
            <pc:docMk/>
            <pc:sldMk cId="1329438541" sldId="3447"/>
            <ac:spMk id="10" creationId="{096D48B8-D0A1-D740-A36E-94FC0FA06EC7}"/>
          </ac:spMkLst>
        </pc:spChg>
        <pc:spChg chg="mod">
          <ac:chgData name="Lam Quang Phuc" userId="d608ebc6-5e65-443f-9aef-a02db88c7c06" providerId="ADAL" clId="{1759BA28-0B35-4EF2-B12D-3FBCC54A3DDA}" dt="2020-01-02T11:19:14.797" v="14588" actId="1076"/>
          <ac:spMkLst>
            <pc:docMk/>
            <pc:sldMk cId="1329438541" sldId="3447"/>
            <ac:spMk id="18" creationId="{B88CBB61-DF50-904B-87C2-96F8773F7122}"/>
          </ac:spMkLst>
        </pc:spChg>
        <pc:spChg chg="mod">
          <ac:chgData name="Lam Quang Phuc" userId="d608ebc6-5e65-443f-9aef-a02db88c7c06" providerId="ADAL" clId="{1759BA28-0B35-4EF2-B12D-3FBCC54A3DDA}" dt="2020-01-02T11:19:19.091" v="14589" actId="1076"/>
          <ac:spMkLst>
            <pc:docMk/>
            <pc:sldMk cId="1329438541" sldId="3447"/>
            <ac:spMk id="58" creationId="{11498BBF-99DB-4336-98EF-296556B0BA1F}"/>
          </ac:spMkLst>
        </pc:spChg>
        <pc:spChg chg="del">
          <ac:chgData name="Lam Quang Phuc" userId="d608ebc6-5e65-443f-9aef-a02db88c7c06" providerId="ADAL" clId="{1759BA28-0B35-4EF2-B12D-3FBCC54A3DDA}" dt="2020-01-02T11:19:04.760" v="14582" actId="478"/>
          <ac:spMkLst>
            <pc:docMk/>
            <pc:sldMk cId="1329438541" sldId="3447"/>
            <ac:spMk id="174" creationId="{4D238FEE-6D27-4A09-981B-CB6F2D4BFABF}"/>
          </ac:spMkLst>
        </pc:spChg>
        <pc:cxnChg chg="mod">
          <ac:chgData name="Lam Quang Phuc" userId="d608ebc6-5e65-443f-9aef-a02db88c7c06" providerId="ADAL" clId="{1759BA28-0B35-4EF2-B12D-3FBCC54A3DDA}" dt="2020-01-02T11:19:26.989" v="14591" actId="14100"/>
          <ac:cxnSpMkLst>
            <pc:docMk/>
            <pc:sldMk cId="1329438541" sldId="3447"/>
            <ac:cxnSpMk id="26" creationId="{B1640261-A22C-5D4B-A920-312EF83A71E6}"/>
          </ac:cxnSpMkLst>
        </pc:cxnChg>
        <pc:cxnChg chg="mod">
          <ac:chgData name="Lam Quang Phuc" userId="d608ebc6-5e65-443f-9aef-a02db88c7c06" providerId="ADAL" clId="{1759BA28-0B35-4EF2-B12D-3FBCC54A3DDA}" dt="2020-01-02T11:19:19.091" v="14589" actId="1076"/>
          <ac:cxnSpMkLst>
            <pc:docMk/>
            <pc:sldMk cId="1329438541" sldId="3447"/>
            <ac:cxnSpMk id="77" creationId="{6F4F0D78-A47C-4BD8-BE86-37BA64268269}"/>
          </ac:cxnSpMkLst>
        </pc:cxnChg>
        <pc:cxnChg chg="mod">
          <ac:chgData name="Lam Quang Phuc" userId="d608ebc6-5e65-443f-9aef-a02db88c7c06" providerId="ADAL" clId="{1759BA28-0B35-4EF2-B12D-3FBCC54A3DDA}" dt="2020-01-02T11:19:19.091" v="14589" actId="1076"/>
          <ac:cxnSpMkLst>
            <pc:docMk/>
            <pc:sldMk cId="1329438541" sldId="3447"/>
            <ac:cxnSpMk id="156" creationId="{EBE39F0C-E7A6-46D4-A84D-D2D5527DE665}"/>
          </ac:cxnSpMkLst>
        </pc:cxnChg>
        <pc:cxnChg chg="mod">
          <ac:chgData name="Lam Quang Phuc" userId="d608ebc6-5e65-443f-9aef-a02db88c7c06" providerId="ADAL" clId="{1759BA28-0B35-4EF2-B12D-3FBCC54A3DDA}" dt="2020-01-02T11:19:19.091" v="14589" actId="1076"/>
          <ac:cxnSpMkLst>
            <pc:docMk/>
            <pc:sldMk cId="1329438541" sldId="3447"/>
            <ac:cxnSpMk id="225" creationId="{5A385711-9640-4413-93D4-629C4CB812D2}"/>
          </ac:cxnSpMkLst>
        </pc:cxnChg>
      </pc:sldChg>
      <pc:sldMasterChg chg="delSldLayout modSldLayout">
        <pc:chgData name="Lam Quang Phuc" userId="d608ebc6-5e65-443f-9aef-a02db88c7c06" providerId="ADAL" clId="{1759BA28-0B35-4EF2-B12D-3FBCC54A3DDA}" dt="2020-01-02T11:06:52.605" v="14439" actId="2696"/>
        <pc:sldMasterMkLst>
          <pc:docMk/>
          <pc:sldMasterMk cId="2164932234" sldId="2147483982"/>
        </pc:sldMasterMkLst>
        <pc:sldLayoutChg chg="modSp">
          <pc:chgData name="Lam Quang Phuc" userId="d608ebc6-5e65-443f-9aef-a02db88c7c06" providerId="ADAL" clId="{1759BA28-0B35-4EF2-B12D-3FBCC54A3DDA}" dt="2020-01-02T11:06:28.381" v="14432" actId="20577"/>
          <pc:sldLayoutMkLst>
            <pc:docMk/>
            <pc:sldMasterMk cId="2164932234" sldId="2147483982"/>
            <pc:sldLayoutMk cId="366907329" sldId="2147483988"/>
          </pc:sldLayoutMkLst>
          <pc:spChg chg="mod">
            <ac:chgData name="Lam Quang Phuc" userId="d608ebc6-5e65-443f-9aef-a02db88c7c06" providerId="ADAL" clId="{1759BA28-0B35-4EF2-B12D-3FBCC54A3DDA}" dt="2020-01-02T11:06:28.381" v="14432" actId="20577"/>
            <ac:spMkLst>
              <pc:docMk/>
              <pc:sldMasterMk cId="2164932234" sldId="2147483982"/>
              <pc:sldLayoutMk cId="366907329" sldId="2147483988"/>
              <ac:spMk id="2" creationId="{CFD4B2D0-696D-48FA-9917-0FADDAC75C66}"/>
            </ac:spMkLst>
          </pc:spChg>
        </pc:sldLayoutChg>
        <pc:sldLayoutChg chg="modSp">
          <pc:chgData name="Lam Quang Phuc" userId="d608ebc6-5e65-443f-9aef-a02db88c7c06" providerId="ADAL" clId="{1759BA28-0B35-4EF2-B12D-3FBCC54A3DDA}" dt="2020-01-02T11:06:38.431" v="14436" actId="20577"/>
          <pc:sldLayoutMkLst>
            <pc:docMk/>
            <pc:sldMasterMk cId="2164932234" sldId="2147483982"/>
            <pc:sldLayoutMk cId="1449637910" sldId="2147483992"/>
          </pc:sldLayoutMkLst>
          <pc:spChg chg="mod">
            <ac:chgData name="Lam Quang Phuc" userId="d608ebc6-5e65-443f-9aef-a02db88c7c06" providerId="ADAL" clId="{1759BA28-0B35-4EF2-B12D-3FBCC54A3DDA}" dt="2020-01-02T11:06:38.431" v="14436" actId="20577"/>
            <ac:spMkLst>
              <pc:docMk/>
              <pc:sldMasterMk cId="2164932234" sldId="2147483982"/>
              <pc:sldLayoutMk cId="1449637910" sldId="2147483992"/>
              <ac:spMk id="2" creationId="{CFD4B2D0-696D-48FA-9917-0FADDAC75C66}"/>
            </ac:spMkLst>
          </pc:spChg>
        </pc:sldLayoutChg>
        <pc:sldLayoutChg chg="del">
          <pc:chgData name="Lam Quang Phuc" userId="d608ebc6-5e65-443f-9aef-a02db88c7c06" providerId="ADAL" clId="{1759BA28-0B35-4EF2-B12D-3FBCC54A3DDA}" dt="2020-01-02T11:06:42.345" v="14437" actId="2696"/>
          <pc:sldLayoutMkLst>
            <pc:docMk/>
            <pc:sldMasterMk cId="2164932234" sldId="2147483982"/>
            <pc:sldLayoutMk cId="2014310559" sldId="2147484004"/>
          </pc:sldLayoutMkLst>
        </pc:sldLayoutChg>
        <pc:sldLayoutChg chg="del">
          <pc:chgData name="Lam Quang Phuc" userId="d608ebc6-5e65-443f-9aef-a02db88c7c06" providerId="ADAL" clId="{1759BA28-0B35-4EF2-B12D-3FBCC54A3DDA}" dt="2020-01-02T11:06:43.850" v="14438" actId="2696"/>
          <pc:sldLayoutMkLst>
            <pc:docMk/>
            <pc:sldMasterMk cId="2164932234" sldId="2147483982"/>
            <pc:sldLayoutMk cId="3213562583" sldId="2147484005"/>
          </pc:sldLayoutMkLst>
        </pc:sldLayoutChg>
        <pc:sldLayoutChg chg="del">
          <pc:chgData name="Lam Quang Phuc" userId="d608ebc6-5e65-443f-9aef-a02db88c7c06" providerId="ADAL" clId="{1759BA28-0B35-4EF2-B12D-3FBCC54A3DDA}" dt="2020-01-02T11:06:52.605" v="14439" actId="2696"/>
          <pc:sldLayoutMkLst>
            <pc:docMk/>
            <pc:sldMasterMk cId="2164932234" sldId="2147483982"/>
            <pc:sldLayoutMk cId="4653624" sldId="2147484012"/>
          </pc:sldLayoutMkLst>
        </pc:sldLayoutChg>
      </pc:sldMasterChg>
      <pc:sldMasterChg chg="modSp delSldLayout modSldLayout">
        <pc:chgData name="Lam Quang Phuc" userId="d608ebc6-5e65-443f-9aef-a02db88c7c06" providerId="ADAL" clId="{1759BA28-0B35-4EF2-B12D-3FBCC54A3DDA}" dt="2020-01-02T11:07:22.935" v="14444" actId="2696"/>
        <pc:sldMasterMkLst>
          <pc:docMk/>
          <pc:sldMasterMk cId="2667234145" sldId="2147484001"/>
        </pc:sldMasterMkLst>
        <pc:spChg chg="mod">
          <ac:chgData name="Lam Quang Phuc" userId="d608ebc6-5e65-443f-9aef-a02db88c7c06" providerId="ADAL" clId="{1759BA28-0B35-4EF2-B12D-3FBCC54A3DDA}" dt="2020-01-02T11:07:07.677" v="14441" actId="20577"/>
          <ac:spMkLst>
            <pc:docMk/>
            <pc:sldMasterMk cId="2667234145" sldId="2147484001"/>
            <ac:spMk id="9" creationId="{3AD7C0B8-D912-4BB0-9EFA-628214C1704E}"/>
          </ac:spMkLst>
        </pc:spChg>
        <pc:sldLayoutChg chg="addSp">
          <pc:chgData name="Lam Quang Phuc" userId="d608ebc6-5e65-443f-9aef-a02db88c7c06" providerId="ADAL" clId="{1759BA28-0B35-4EF2-B12D-3FBCC54A3DDA}" dt="2019-12-31T01:39:24.973" v="11"/>
          <pc:sldLayoutMkLst>
            <pc:docMk/>
            <pc:sldMasterMk cId="2667234145" sldId="2147484001"/>
            <pc:sldLayoutMk cId="1431236707" sldId="2147484003"/>
          </pc:sldLayoutMkLst>
          <pc:spChg chg="add">
            <ac:chgData name="Lam Quang Phuc" userId="d608ebc6-5e65-443f-9aef-a02db88c7c06" providerId="ADAL" clId="{1759BA28-0B35-4EF2-B12D-3FBCC54A3DDA}" dt="2019-12-31T01:39:24.973" v="11"/>
            <ac:spMkLst>
              <pc:docMk/>
              <pc:sldMasterMk cId="2667234145" sldId="2147484001"/>
              <pc:sldLayoutMk cId="1431236707" sldId="2147484003"/>
              <ac:spMk id="4" creationId="{6E09302A-49C3-4EE0-B83C-0ACF4BAE7081}"/>
            </ac:spMkLst>
          </pc:spChg>
        </pc:sldLayoutChg>
        <pc:sldLayoutChg chg="del">
          <pc:chgData name="Lam Quang Phuc" userId="d608ebc6-5e65-443f-9aef-a02db88c7c06" providerId="ADAL" clId="{1759BA28-0B35-4EF2-B12D-3FBCC54A3DDA}" dt="2020-01-02T09:32:26.864" v="11246" actId="2696"/>
          <pc:sldLayoutMkLst>
            <pc:docMk/>
            <pc:sldMasterMk cId="2667234145" sldId="2147484001"/>
            <pc:sldLayoutMk cId="1631469749" sldId="2147484006"/>
          </pc:sldLayoutMkLst>
        </pc:sldLayoutChg>
        <pc:sldLayoutChg chg="delSp del">
          <pc:chgData name="Lam Quang Phuc" userId="d608ebc6-5e65-443f-9aef-a02db88c7c06" providerId="ADAL" clId="{1759BA28-0B35-4EF2-B12D-3FBCC54A3DDA}" dt="2020-01-02T11:07:22.935" v="14444" actId="2696"/>
          <pc:sldLayoutMkLst>
            <pc:docMk/>
            <pc:sldMasterMk cId="2667234145" sldId="2147484001"/>
            <pc:sldLayoutMk cId="3528329219" sldId="2147484009"/>
          </pc:sldLayoutMkLst>
          <pc:spChg chg="del">
            <ac:chgData name="Lam Quang Phuc" userId="d608ebc6-5e65-443f-9aef-a02db88c7c06" providerId="ADAL" clId="{1759BA28-0B35-4EF2-B12D-3FBCC54A3DDA}" dt="2020-01-02T08:56:36.819" v="10264"/>
            <ac:spMkLst>
              <pc:docMk/>
              <pc:sldMasterMk cId="2667234145" sldId="2147484001"/>
              <pc:sldLayoutMk cId="3528329219" sldId="2147484009"/>
              <ac:spMk id="4" creationId="{00000000-0000-0000-0000-000000000000}"/>
            </ac:spMkLst>
          </pc:spChg>
        </pc:sldLayoutChg>
        <pc:sldLayoutChg chg="del">
          <pc:chgData name="Lam Quang Phuc" userId="d608ebc6-5e65-443f-9aef-a02db88c7c06" providerId="ADAL" clId="{1759BA28-0B35-4EF2-B12D-3FBCC54A3DDA}" dt="2020-01-02T11:07:17.665" v="14443" actId="2696"/>
          <pc:sldLayoutMkLst>
            <pc:docMk/>
            <pc:sldMasterMk cId="2667234145" sldId="2147484001"/>
            <pc:sldLayoutMk cId="4255962149" sldId="2147484010"/>
          </pc:sldLayoutMkLst>
        </pc:sldLayoutChg>
        <pc:sldLayoutChg chg="del">
          <pc:chgData name="Lam Quang Phuc" userId="d608ebc6-5e65-443f-9aef-a02db88c7c06" providerId="ADAL" clId="{1759BA28-0B35-4EF2-B12D-3FBCC54A3DDA}" dt="2020-01-02T11:07:15.257" v="14442" actId="2696"/>
          <pc:sldLayoutMkLst>
            <pc:docMk/>
            <pc:sldMasterMk cId="2667234145" sldId="2147484001"/>
            <pc:sldLayoutMk cId="4031008842" sldId="2147484011"/>
          </pc:sldLayoutMkLst>
        </pc:sldLayoutChg>
      </pc:sldMasterChg>
    </pc:docChg>
  </pc:docChgLst>
  <pc:docChgLst>
    <pc:chgData name="Lam Quang Phuc" userId="d608ebc6-5e65-443f-9aef-a02db88c7c06" providerId="ADAL" clId="{6460E56A-BAEC-4DCF-94CF-4A59FEB8A01F}"/>
    <pc:docChg chg="modSld">
      <pc:chgData name="Lam Quang Phuc" userId="d608ebc6-5e65-443f-9aef-a02db88c7c06" providerId="ADAL" clId="{6460E56A-BAEC-4DCF-94CF-4A59FEB8A01F}" dt="2019-11-18T02:46:49.071" v="114" actId="20577"/>
      <pc:docMkLst>
        <pc:docMk/>
      </pc:docMkLst>
    </pc:docChg>
  </pc:docChgLst>
  <pc:docChgLst>
    <pc:chgData name="Lam Quang Phuc" userId="d608ebc6-5e65-443f-9aef-a02db88c7c06" providerId="ADAL" clId="{DC455739-3C5F-4FB6-9AC9-81005381218F}"/>
    <pc:docChg chg="undo custSel addSld delSld modSld sldOrd addMainMaster delMainMaster modMainMaster">
      <pc:chgData name="Lam Quang Phuc" userId="d608ebc6-5e65-443f-9aef-a02db88c7c06" providerId="ADAL" clId="{DC455739-3C5F-4FB6-9AC9-81005381218F}" dt="2019-11-14T06:49:20.228" v="439"/>
      <pc:docMkLst>
        <pc:docMk/>
      </pc:docMkLst>
      <pc:sldMasterChg chg="modSldLayout">
        <pc:chgData name="Lam Quang Phuc" userId="d608ebc6-5e65-443f-9aef-a02db88c7c06" providerId="ADAL" clId="{DC455739-3C5F-4FB6-9AC9-81005381218F}" dt="2019-11-14T06:44:52.663" v="400" actId="478"/>
        <pc:sldMasterMkLst>
          <pc:docMk/>
          <pc:sldMasterMk cId="2164932234" sldId="2147483982"/>
        </pc:sldMasterMkLst>
        <pc:sldLayoutChg chg="modSp">
          <pc:chgData name="Lam Quang Phuc" userId="d608ebc6-5e65-443f-9aef-a02db88c7c06" providerId="ADAL" clId="{DC455739-3C5F-4FB6-9AC9-81005381218F}" dt="2019-11-14T06:43:35.418" v="398" actId="20577"/>
          <pc:sldLayoutMkLst>
            <pc:docMk/>
            <pc:sldMasterMk cId="2164932234" sldId="2147483982"/>
            <pc:sldLayoutMk cId="3446523659" sldId="2147483986"/>
          </pc:sldLayoutMkLst>
          <pc:spChg chg="mod">
            <ac:chgData name="Lam Quang Phuc" userId="d608ebc6-5e65-443f-9aef-a02db88c7c06" providerId="ADAL" clId="{DC455739-3C5F-4FB6-9AC9-81005381218F}" dt="2019-11-14T06:40:11.993" v="300" actId="158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DC455739-3C5F-4FB6-9AC9-81005381218F}" dt="2019-11-14T06:43:27.480" v="390" actId="20577"/>
            <ac:spMkLst>
              <pc:docMk/>
              <pc:sldMasterMk cId="2164932234" sldId="2147483982"/>
              <pc:sldLayoutMk cId="3446523659" sldId="2147483986"/>
              <ac:spMk id="191490" creationId="{00000000-0000-0000-0000-000000000000}"/>
            </ac:spMkLst>
          </pc:spChg>
          <pc:spChg chg="mod">
            <ac:chgData name="Lam Quang Phuc" userId="d608ebc6-5e65-443f-9aef-a02db88c7c06" providerId="ADAL" clId="{DC455739-3C5F-4FB6-9AC9-81005381218F}" dt="2019-11-14T06:43:35.418" v="398" actId="20577"/>
            <ac:spMkLst>
              <pc:docMk/>
              <pc:sldMasterMk cId="2164932234" sldId="2147483982"/>
              <pc:sldLayoutMk cId="3446523659" sldId="2147483986"/>
              <ac:spMk id="191491" creationId="{00000000-0000-0000-0000-000000000000}"/>
            </ac:spMkLst>
          </pc:spChg>
        </pc:sldLayoutChg>
        <pc:sldLayoutChg chg="delSp">
          <pc:chgData name="Lam Quang Phuc" userId="d608ebc6-5e65-443f-9aef-a02db88c7c06" providerId="ADAL" clId="{DC455739-3C5F-4FB6-9AC9-81005381218F}" dt="2019-11-14T06:44:52.663" v="400" actId="478"/>
          <pc:sldLayoutMkLst>
            <pc:docMk/>
            <pc:sldMasterMk cId="2164932234" sldId="2147483982"/>
            <pc:sldLayoutMk cId="366907329" sldId="2147483988"/>
          </pc:sldLayoutMkLst>
          <pc:spChg chg="del">
            <ac:chgData name="Lam Quang Phuc" userId="d608ebc6-5e65-443f-9aef-a02db88c7c06" providerId="ADAL" clId="{DC455739-3C5F-4FB6-9AC9-81005381218F}" dt="2019-11-14T06:44:52.663" v="400" actId="478"/>
            <ac:spMkLst>
              <pc:docMk/>
              <pc:sldMasterMk cId="2164932234" sldId="2147483982"/>
              <pc:sldLayoutMk cId="366907329" sldId="2147483988"/>
              <ac:spMk id="6" creationId="{5A2DC4E4-7A5D-47C8-8DA6-308763C2D76A}"/>
            </ac:spMkLst>
          </pc:spChg>
        </pc:sldLayoutChg>
        <pc:sldLayoutChg chg="modSp">
          <pc:chgData name="Lam Quang Phuc" userId="d608ebc6-5e65-443f-9aef-a02db88c7c06" providerId="ADAL" clId="{DC455739-3C5F-4FB6-9AC9-81005381218F}" dt="2019-11-14T06:44:48.035" v="399" actId="1582"/>
          <pc:sldLayoutMkLst>
            <pc:docMk/>
            <pc:sldMasterMk cId="2164932234" sldId="2147483982"/>
            <pc:sldLayoutMk cId="1449637910" sldId="2147483992"/>
          </pc:sldLayoutMkLst>
          <pc:spChg chg="mod">
            <ac:chgData name="Lam Quang Phuc" userId="d608ebc6-5e65-443f-9aef-a02db88c7c06" providerId="ADAL" clId="{DC455739-3C5F-4FB6-9AC9-81005381218F}" dt="2019-11-14T06:44:48.035" v="399" actId="1582"/>
            <ac:spMkLst>
              <pc:docMk/>
              <pc:sldMasterMk cId="2164932234" sldId="2147483982"/>
              <pc:sldLayoutMk cId="1449637910" sldId="2147483992"/>
              <ac:spMk id="6" creationId="{5A2DC4E4-7A5D-47C8-8DA6-308763C2D76A}"/>
            </ac:spMkLst>
          </pc:spChg>
        </pc:sldLayoutChg>
      </pc:sldMasterChg>
    </pc:docChg>
  </pc:docChgLst>
  <pc:docChgLst>
    <pc:chgData name="Lam Quang Phuc" userId="d608ebc6-5e65-443f-9aef-a02db88c7c06" providerId="ADAL" clId="{B0499953-4529-4139-93EF-69CD752D2129}"/>
    <pc:docChg chg="undo redo custSel addSld delSld modSld sldOrd delMainMaster modMainMaster">
      <pc:chgData name="Lam Quang Phuc" userId="d608ebc6-5e65-443f-9aef-a02db88c7c06" providerId="ADAL" clId="{B0499953-4529-4139-93EF-69CD752D2129}" dt="2019-11-26T04:20:04.400" v="14471" actId="20577"/>
      <pc:docMkLst>
        <pc:docMk/>
      </pc:docMkLst>
      <pc:sldMasterChg chg="delSldLayout">
        <pc:chgData name="Lam Quang Phuc" userId="d608ebc6-5e65-443f-9aef-a02db88c7c06" providerId="ADAL" clId="{B0499953-4529-4139-93EF-69CD752D2129}" dt="2019-11-20T10:33:24.727" v="4153" actId="2696"/>
        <pc:sldMasterMkLst>
          <pc:docMk/>
          <pc:sldMasterMk cId="2164932234" sldId="2147483982"/>
        </pc:sldMasterMkLst>
      </pc:sldMasterChg>
    </pc:docChg>
  </pc:docChgLst>
  <pc:docChgLst>
    <pc:chgData name="Phuc Lam" userId="d608ebc6-5e65-443f-9aef-a02db88c7c06" providerId="ADAL" clId="{91E192E7-FC66-452E-9D44-5F22846BCAD7}"/>
    <pc:docChg chg="undo custSel addSld modSld modMainMaster">
      <pc:chgData name="Phuc Lam" userId="d608ebc6-5e65-443f-9aef-a02db88c7c06" providerId="ADAL" clId="{91E192E7-FC66-452E-9D44-5F22846BCAD7}" dt="2019-12-11T09:10:38.254" v="24"/>
      <pc:docMkLst>
        <pc:docMk/>
      </pc:docMkLst>
      <pc:sldMasterChg chg="addSp delSp modSp delSldLayout modSldLayout">
        <pc:chgData name="Phuc Lam" userId="d608ebc6-5e65-443f-9aef-a02db88c7c06" providerId="ADAL" clId="{91E192E7-FC66-452E-9D44-5F22846BCAD7}" dt="2019-12-11T08:13:50.261" v="23" actId="1076"/>
        <pc:sldMasterMkLst>
          <pc:docMk/>
          <pc:sldMasterMk cId="2667234145" sldId="2147484001"/>
        </pc:sldMasterMkLst>
        <pc:spChg chg="mod">
          <ac:chgData name="Phuc Lam" userId="d608ebc6-5e65-443f-9aef-a02db88c7c06" providerId="ADAL" clId="{91E192E7-FC66-452E-9D44-5F22846BCAD7}" dt="2019-12-11T08:13:50.261" v="23" actId="1076"/>
          <ac:spMkLst>
            <pc:docMk/>
            <pc:sldMasterMk cId="2667234145" sldId="2147484001"/>
            <ac:spMk id="5" creationId="{BBCCF403-77F5-E64B-B3A1-43CAED52C50B}"/>
          </ac:spMkLst>
        </pc:spChg>
        <pc:spChg chg="add del mod">
          <ac:chgData name="Phuc Lam" userId="d608ebc6-5e65-443f-9aef-a02db88c7c06" providerId="ADAL" clId="{91E192E7-FC66-452E-9D44-5F22846BCAD7}" dt="2019-12-11T08:13:04.113" v="15"/>
          <ac:spMkLst>
            <pc:docMk/>
            <pc:sldMasterMk cId="2667234145" sldId="2147484001"/>
            <ac:spMk id="12" creationId="{8DE10DEC-3D46-4735-9257-D66E101A8F40}"/>
          </ac:spMkLst>
        </pc:spChg>
        <pc:spChg chg="del">
          <ac:chgData name="Phuc Lam" userId="d608ebc6-5e65-443f-9aef-a02db88c7c06" providerId="ADAL" clId="{91E192E7-FC66-452E-9D44-5F22846BCAD7}" dt="2019-12-11T08:13:01.548" v="14" actId="478"/>
          <ac:spMkLst>
            <pc:docMk/>
            <pc:sldMasterMk cId="2667234145" sldId="2147484001"/>
            <ac:spMk id="13" creationId="{67C676C9-41FC-4006-B32C-BF48D8101D4D}"/>
          </ac:spMkLst>
        </pc:spChg>
        <pc:sldLayoutChg chg="addSp">
          <pc:chgData name="Phuc Lam" userId="d608ebc6-5e65-443f-9aef-a02db88c7c06" providerId="ADAL" clId="{91E192E7-FC66-452E-9D44-5F22846BCAD7}" dt="2019-12-11T08:13:25.173" v="20"/>
          <pc:sldLayoutMkLst>
            <pc:docMk/>
            <pc:sldMasterMk cId="2667234145" sldId="2147484001"/>
            <pc:sldLayoutMk cId="1431236707" sldId="2147484003"/>
          </pc:sldLayoutMkLst>
          <pc:spChg chg="add">
            <ac:chgData name="Phuc Lam" userId="d608ebc6-5e65-443f-9aef-a02db88c7c06" providerId="ADAL" clId="{91E192E7-FC66-452E-9D44-5F22846BCAD7}" dt="2019-12-11T08:13:25.173" v="20"/>
            <ac:spMkLst>
              <pc:docMk/>
              <pc:sldMasterMk cId="2667234145" sldId="2147484001"/>
              <pc:sldLayoutMk cId="1431236707" sldId="2147484003"/>
              <ac:spMk id="4" creationId="{DA210912-EBA2-4F50-AEE2-358DDDA58C72}"/>
            </ac:spMkLst>
          </pc:spChg>
        </pc:sldLayoutChg>
      </pc:sldMasterChg>
    </pc:docChg>
  </pc:docChgLst>
  <pc:docChgLst>
    <pc:chgData name="Lam Quang Phuc" userId="d608ebc6-5e65-443f-9aef-a02db88c7c06" providerId="ADAL" clId="{C9DFA663-BBB2-43B2-94B9-4B0FE77576EC}"/>
    <pc:docChg chg="undo redo custSel addSld delSld modSld sldOrd">
      <pc:chgData name="Lam Quang Phuc" userId="d608ebc6-5e65-443f-9aef-a02db88c7c06" providerId="ADAL" clId="{C9DFA663-BBB2-43B2-94B9-4B0FE77576EC}" dt="2019-12-03T09:34:11.945" v="2592" actId="6549"/>
      <pc:docMkLst>
        <pc:docMk/>
      </pc:docMkLst>
    </pc:docChg>
  </pc:docChgLst>
  <pc:docChgLst>
    <pc:chgData name="Lam Quang Phuc" userId="d608ebc6-5e65-443f-9aef-a02db88c7c06" providerId="ADAL" clId="{707B551D-0791-4E4D-BD94-4AE4168E3F3F}"/>
    <pc:docChg chg="undo custSel addSld modSld">
      <pc:chgData name="Lam Quang Phuc" userId="d608ebc6-5e65-443f-9aef-a02db88c7c06" providerId="ADAL" clId="{707B551D-0791-4E4D-BD94-4AE4168E3F3F}" dt="2020-04-09T06:34:21.493" v="2259" actId="15"/>
      <pc:docMkLst>
        <pc:docMk/>
      </pc:docMkLst>
      <pc:sldChg chg="modSp">
        <pc:chgData name="Lam Quang Phuc" userId="d608ebc6-5e65-443f-9aef-a02db88c7c06" providerId="ADAL" clId="{707B551D-0791-4E4D-BD94-4AE4168E3F3F}" dt="2020-04-09T01:55:16.153" v="1777" actId="20577"/>
        <pc:sldMkLst>
          <pc:docMk/>
          <pc:sldMk cId="1653481665" sldId="256"/>
        </pc:sldMkLst>
        <pc:spChg chg="mod">
          <ac:chgData name="Lam Quang Phuc" userId="d608ebc6-5e65-443f-9aef-a02db88c7c06" providerId="ADAL" clId="{707B551D-0791-4E4D-BD94-4AE4168E3F3F}" dt="2020-04-09T01:55:16.153" v="1777" actId="20577"/>
          <ac:spMkLst>
            <pc:docMk/>
            <pc:sldMk cId="1653481665" sldId="256"/>
            <ac:spMk id="3" creationId="{14242013-38AB-4BF2-9387-1FE754FF2166}"/>
          </ac:spMkLst>
        </pc:spChg>
      </pc:sldChg>
      <pc:sldChg chg="modSp modTransition">
        <pc:chgData name="Lam Quang Phuc" userId="d608ebc6-5e65-443f-9aef-a02db88c7c06" providerId="ADAL" clId="{707B551D-0791-4E4D-BD94-4AE4168E3F3F}" dt="2020-04-09T01:43:55.476" v="1"/>
        <pc:sldMkLst>
          <pc:docMk/>
          <pc:sldMk cId="2352677496" sldId="257"/>
        </pc:sldMkLst>
        <pc:spChg chg="mod">
          <ac:chgData name="Lam Quang Phuc" userId="d608ebc6-5e65-443f-9aef-a02db88c7c06" providerId="ADAL" clId="{707B551D-0791-4E4D-BD94-4AE4168E3F3F}" dt="2020-04-09T01:42:24.602" v="0" actId="12"/>
          <ac:spMkLst>
            <pc:docMk/>
            <pc:sldMk cId="2352677496" sldId="257"/>
            <ac:spMk id="2" creationId="{62743E9B-0125-419E-B0B9-8F3483353C3A}"/>
          </ac:spMkLst>
        </pc:spChg>
      </pc:sldChg>
      <pc:sldChg chg="modSp">
        <pc:chgData name="Lam Quang Phuc" userId="d608ebc6-5e65-443f-9aef-a02db88c7c06" providerId="ADAL" clId="{707B551D-0791-4E4D-BD94-4AE4168E3F3F}" dt="2020-04-09T06:07:46.174" v="2112" actId="20577"/>
        <pc:sldMkLst>
          <pc:docMk/>
          <pc:sldMk cId="552990107" sldId="258"/>
        </pc:sldMkLst>
        <pc:spChg chg="mod">
          <ac:chgData name="Lam Quang Phuc" userId="d608ebc6-5e65-443f-9aef-a02db88c7c06" providerId="ADAL" clId="{707B551D-0791-4E4D-BD94-4AE4168E3F3F}" dt="2020-04-09T06:07:46.174" v="2112" actId="20577"/>
          <ac:spMkLst>
            <pc:docMk/>
            <pc:sldMk cId="552990107" sldId="258"/>
            <ac:spMk id="2" creationId="{CD55DD29-7988-49F9-A0B5-3DEA0677FD04}"/>
          </ac:spMkLst>
        </pc:spChg>
        <pc:spChg chg="mod">
          <ac:chgData name="Lam Quang Phuc" userId="d608ebc6-5e65-443f-9aef-a02db88c7c06" providerId="ADAL" clId="{707B551D-0791-4E4D-BD94-4AE4168E3F3F}" dt="2020-04-09T01:53:37.959" v="1550" actId="20577"/>
          <ac:spMkLst>
            <pc:docMk/>
            <pc:sldMk cId="552990107" sldId="258"/>
            <ac:spMk id="3" creationId="{B9BEF35C-8557-4456-A38F-6105E048C5F8}"/>
          </ac:spMkLst>
        </pc:spChg>
      </pc:sldChg>
      <pc:sldChg chg="modSp">
        <pc:chgData name="Lam Quang Phuc" userId="d608ebc6-5e65-443f-9aef-a02db88c7c06" providerId="ADAL" clId="{707B551D-0791-4E4D-BD94-4AE4168E3F3F}" dt="2020-04-09T06:32:32.774" v="2162" actId="20577"/>
        <pc:sldMkLst>
          <pc:docMk/>
          <pc:sldMk cId="2009990699" sldId="259"/>
        </pc:sldMkLst>
        <pc:spChg chg="mod">
          <ac:chgData name="Lam Quang Phuc" userId="d608ebc6-5e65-443f-9aef-a02db88c7c06" providerId="ADAL" clId="{707B551D-0791-4E4D-BD94-4AE4168E3F3F}" dt="2020-04-09T06:32:32.774" v="2162" actId="20577"/>
          <ac:spMkLst>
            <pc:docMk/>
            <pc:sldMk cId="2009990699" sldId="259"/>
            <ac:spMk id="2" creationId="{38F19D61-16A7-49B5-AF51-3200EA6A5270}"/>
          </ac:spMkLst>
        </pc:spChg>
      </pc:sldChg>
      <pc:sldChg chg="modSp">
        <pc:chgData name="Lam Quang Phuc" userId="d608ebc6-5e65-443f-9aef-a02db88c7c06" providerId="ADAL" clId="{707B551D-0791-4E4D-BD94-4AE4168E3F3F}" dt="2020-04-09T06:32:58.010" v="2174" actId="20577"/>
        <pc:sldMkLst>
          <pc:docMk/>
          <pc:sldMk cId="1523993171" sldId="260"/>
        </pc:sldMkLst>
        <pc:spChg chg="mod">
          <ac:chgData name="Lam Quang Phuc" userId="d608ebc6-5e65-443f-9aef-a02db88c7c06" providerId="ADAL" clId="{707B551D-0791-4E4D-BD94-4AE4168E3F3F}" dt="2020-04-09T06:32:58.010" v="2174" actId="20577"/>
          <ac:spMkLst>
            <pc:docMk/>
            <pc:sldMk cId="1523993171" sldId="260"/>
            <ac:spMk id="2" creationId="{40A2139E-C512-4953-9416-15A463173251}"/>
          </ac:spMkLst>
        </pc:spChg>
        <pc:spChg chg="mod">
          <ac:chgData name="Lam Quang Phuc" userId="d608ebc6-5e65-443f-9aef-a02db88c7c06" providerId="ADAL" clId="{707B551D-0791-4E4D-BD94-4AE4168E3F3F}" dt="2020-04-09T01:52:18.831" v="1086" actId="20577"/>
          <ac:spMkLst>
            <pc:docMk/>
            <pc:sldMk cId="1523993171" sldId="260"/>
            <ac:spMk id="3" creationId="{36CA697A-0DF6-44C0-9E7C-446287A1319D}"/>
          </ac:spMkLst>
        </pc:spChg>
      </pc:sldChg>
      <pc:sldChg chg="modSp">
        <pc:chgData name="Lam Quang Phuc" userId="d608ebc6-5e65-443f-9aef-a02db88c7c06" providerId="ADAL" clId="{707B551D-0791-4E4D-BD94-4AE4168E3F3F}" dt="2020-04-09T01:52:11.960" v="1047" actId="20577"/>
        <pc:sldMkLst>
          <pc:docMk/>
          <pc:sldMk cId="952082400" sldId="261"/>
        </pc:sldMkLst>
        <pc:spChg chg="mod">
          <ac:chgData name="Lam Quang Phuc" userId="d608ebc6-5e65-443f-9aef-a02db88c7c06" providerId="ADAL" clId="{707B551D-0791-4E4D-BD94-4AE4168E3F3F}" dt="2020-04-09T01:52:11.960" v="1047" actId="20577"/>
          <ac:spMkLst>
            <pc:docMk/>
            <pc:sldMk cId="952082400" sldId="261"/>
            <ac:spMk id="2" creationId="{7C866D8E-3756-4EEB-A742-D613280AE196}"/>
          </ac:spMkLst>
        </pc:spChg>
        <pc:spChg chg="mod">
          <ac:chgData name="Lam Quang Phuc" userId="d608ebc6-5e65-443f-9aef-a02db88c7c06" providerId="ADAL" clId="{707B551D-0791-4E4D-BD94-4AE4168E3F3F}" dt="2020-04-09T01:51:42.377" v="907" actId="20577"/>
          <ac:spMkLst>
            <pc:docMk/>
            <pc:sldMk cId="952082400" sldId="261"/>
            <ac:spMk id="3" creationId="{E054ED37-B9E0-4915-9B20-F4F8B70D0E9E}"/>
          </ac:spMkLst>
        </pc:spChg>
      </pc:sldChg>
      <pc:sldChg chg="modSp">
        <pc:chgData name="Lam Quang Phuc" userId="d608ebc6-5e65-443f-9aef-a02db88c7c06" providerId="ADAL" clId="{707B551D-0791-4E4D-BD94-4AE4168E3F3F}" dt="2020-04-09T01:51:30.835" v="858"/>
        <pc:sldMkLst>
          <pc:docMk/>
          <pc:sldMk cId="2793193094" sldId="262"/>
        </pc:sldMkLst>
        <pc:spChg chg="mod">
          <ac:chgData name="Lam Quang Phuc" userId="d608ebc6-5e65-443f-9aef-a02db88c7c06" providerId="ADAL" clId="{707B551D-0791-4E4D-BD94-4AE4168E3F3F}" dt="2020-04-09T01:50:24.192" v="720" actId="20577"/>
          <ac:spMkLst>
            <pc:docMk/>
            <pc:sldMk cId="2793193094" sldId="262"/>
            <ac:spMk id="2" creationId="{7C866D8E-3756-4EEB-A742-D613280AE196}"/>
          </ac:spMkLst>
        </pc:spChg>
        <pc:spChg chg="mod">
          <ac:chgData name="Lam Quang Phuc" userId="d608ebc6-5e65-443f-9aef-a02db88c7c06" providerId="ADAL" clId="{707B551D-0791-4E4D-BD94-4AE4168E3F3F}" dt="2020-04-09T01:51:30.835" v="858"/>
          <ac:spMkLst>
            <pc:docMk/>
            <pc:sldMk cId="2793193094" sldId="262"/>
            <ac:spMk id="3" creationId="{E054ED37-B9E0-4915-9B20-F4F8B70D0E9E}"/>
          </ac:spMkLst>
        </pc:spChg>
      </pc:sldChg>
      <pc:sldChg chg="modSp add">
        <pc:chgData name="Lam Quang Phuc" userId="d608ebc6-5e65-443f-9aef-a02db88c7c06" providerId="ADAL" clId="{707B551D-0791-4E4D-BD94-4AE4168E3F3F}" dt="2020-04-09T01:54:30.723" v="1748" actId="20577"/>
        <pc:sldMkLst>
          <pc:docMk/>
          <pc:sldMk cId="3018935264" sldId="263"/>
        </pc:sldMkLst>
        <pc:spChg chg="mod">
          <ac:chgData name="Lam Quang Phuc" userId="d608ebc6-5e65-443f-9aef-a02db88c7c06" providerId="ADAL" clId="{707B551D-0791-4E4D-BD94-4AE4168E3F3F}" dt="2020-04-09T01:54:30.723" v="1748" actId="20577"/>
          <ac:spMkLst>
            <pc:docMk/>
            <pc:sldMk cId="3018935264" sldId="263"/>
            <ac:spMk id="2" creationId="{7C866D8E-3756-4EEB-A742-D613280AE196}"/>
          </ac:spMkLst>
        </pc:spChg>
      </pc:sldChg>
      <pc:sldChg chg="modSp add">
        <pc:chgData name="Lam Quang Phuc" userId="d608ebc6-5e65-443f-9aef-a02db88c7c06" providerId="ADAL" clId="{707B551D-0791-4E4D-BD94-4AE4168E3F3F}" dt="2020-04-09T06:34:21.493" v="2259" actId="15"/>
        <pc:sldMkLst>
          <pc:docMk/>
          <pc:sldMk cId="428200402" sldId="264"/>
        </pc:sldMkLst>
        <pc:spChg chg="mod">
          <ac:chgData name="Lam Quang Phuc" userId="d608ebc6-5e65-443f-9aef-a02db88c7c06" providerId="ADAL" clId="{707B551D-0791-4E4D-BD94-4AE4168E3F3F}" dt="2020-04-09T06:34:21.493" v="2259" actId="15"/>
          <ac:spMkLst>
            <pc:docMk/>
            <pc:sldMk cId="428200402" sldId="264"/>
            <ac:spMk id="2" creationId="{8A570569-D7BE-4318-AF2C-5ED14E10196E}"/>
          </ac:spMkLst>
        </pc:spChg>
        <pc:spChg chg="mod">
          <ac:chgData name="Lam Quang Phuc" userId="d608ebc6-5e65-443f-9aef-a02db88c7c06" providerId="ADAL" clId="{707B551D-0791-4E4D-BD94-4AE4168E3F3F}" dt="2020-04-09T01:56:36.387" v="2020" actId="20577"/>
          <ac:spMkLst>
            <pc:docMk/>
            <pc:sldMk cId="428200402" sldId="264"/>
            <ac:spMk id="3" creationId="{15472DD8-4A54-4962-8849-D0F554A8BF19}"/>
          </ac:spMkLst>
        </pc:spChg>
      </pc:sldChg>
    </pc:docChg>
  </pc:docChgLst>
  <pc:docChgLst>
    <pc:chgData name="Lam Quang Phuc" userId="d608ebc6-5e65-443f-9aef-a02db88c7c06" providerId="ADAL" clId="{246A7F90-D83B-49C6-B990-37F467F29A99}"/>
    <pc:docChg chg="undo redo custSel addSld delSld modSld sldOrd addMainMaster delMainMaster modMainMaster">
      <pc:chgData name="Lam Quang Phuc" userId="d608ebc6-5e65-443f-9aef-a02db88c7c06" providerId="ADAL" clId="{246A7F90-D83B-49C6-B990-37F467F29A99}" dt="2019-11-01T01:57:04.166" v="681" actId="478"/>
      <pc:docMkLst>
        <pc:docMk/>
      </pc:docMkLst>
      <pc:sldMasterChg chg="addSp delSp modSp delSldLayout modSldLayout">
        <pc:chgData name="Lam Quang Phuc" userId="d608ebc6-5e65-443f-9aef-a02db88c7c06" providerId="ADAL" clId="{246A7F90-D83B-49C6-B990-37F467F29A99}" dt="2019-11-01T01:57:04.166" v="681" actId="478"/>
        <pc:sldMasterMkLst>
          <pc:docMk/>
          <pc:sldMasterMk cId="2164932234" sldId="2147483982"/>
        </pc:sldMasterMkLst>
        <pc:spChg chg="del">
          <ac:chgData name="Lam Quang Phuc" userId="d608ebc6-5e65-443f-9aef-a02db88c7c06" providerId="ADAL" clId="{246A7F90-D83B-49C6-B990-37F467F29A99}" dt="2019-11-01T01:56:07.517" v="676" actId="478"/>
          <ac:spMkLst>
            <pc:docMk/>
            <pc:sldMasterMk cId="2164932234" sldId="2147483982"/>
            <ac:spMk id="2" creationId="{00000000-0000-0000-0000-000000000000}"/>
          </ac:spMkLst>
        </pc:spChg>
        <pc:spChg chg="del">
          <ac:chgData name="Lam Quang Phuc" userId="d608ebc6-5e65-443f-9aef-a02db88c7c06" providerId="ADAL" clId="{246A7F90-D83B-49C6-B990-37F467F29A99}" dt="2019-11-01T01:56:18.293" v="677" actId="478"/>
          <ac:spMkLst>
            <pc:docMk/>
            <pc:sldMasterMk cId="2164932234" sldId="2147483982"/>
            <ac:spMk id="3" creationId="{00000000-0000-0000-0000-000000000000}"/>
          </ac:spMkLst>
        </pc:spChg>
        <pc:spChg chg="del mod">
          <ac:chgData name="Lam Quang Phuc" userId="d608ebc6-5e65-443f-9aef-a02db88c7c06" providerId="ADAL" clId="{246A7F90-D83B-49C6-B990-37F467F29A99}" dt="2019-11-01T01:28:36.894" v="318"/>
          <ac:spMkLst>
            <pc:docMk/>
            <pc:sldMasterMk cId="2164932234" sldId="2147483982"/>
            <ac:spMk id="4" creationId="{F4AFA0A0-434E-E340-A675-5E45B45DDFED}"/>
          </ac:spMkLst>
        </pc:spChg>
        <pc:spChg chg="del">
          <ac:chgData name="Lam Quang Phuc" userId="d608ebc6-5e65-443f-9aef-a02db88c7c06" providerId="ADAL" clId="{246A7F90-D83B-49C6-B990-37F467F29A99}" dt="2019-11-01T01:28:36.879" v="316" actId="478"/>
          <ac:spMkLst>
            <pc:docMk/>
            <pc:sldMasterMk cId="2164932234" sldId="2147483982"/>
            <ac:spMk id="5" creationId="{BBCCF403-77F5-E64B-B3A1-43CAED52C50B}"/>
          </ac:spMkLst>
        </pc:spChg>
        <pc:spChg chg="del">
          <ac:chgData name="Lam Quang Phuc" userId="d608ebc6-5e65-443f-9aef-a02db88c7c06" providerId="ADAL" clId="{246A7F90-D83B-49C6-B990-37F467F29A99}" dt="2019-11-01T01:28:31.711" v="313" actId="478"/>
          <ac:spMkLst>
            <pc:docMk/>
            <pc:sldMasterMk cId="2164932234" sldId="2147483982"/>
            <ac:spMk id="9" creationId="{3AD7C0B8-D912-4BB0-9EFA-628214C1704E}"/>
          </ac:spMkLst>
        </pc:spChg>
        <pc:spChg chg="del">
          <ac:chgData name="Lam Quang Phuc" userId="d608ebc6-5e65-443f-9aef-a02db88c7c06" providerId="ADAL" clId="{246A7F90-D83B-49C6-B990-37F467F29A99}" dt="2019-11-01T01:28:33.141" v="314" actId="478"/>
          <ac:spMkLst>
            <pc:docMk/>
            <pc:sldMasterMk cId="2164932234" sldId="2147483982"/>
            <ac:spMk id="11" creationId="{63DA9316-1C35-48FA-9F39-66E6646EA8D7}"/>
          </ac:spMkLst>
        </pc:spChg>
        <pc:spChg chg="add del">
          <ac:chgData name="Lam Quang Phuc" userId="d608ebc6-5e65-443f-9aef-a02db88c7c06" providerId="ADAL" clId="{246A7F90-D83B-49C6-B990-37F467F29A99}" dt="2019-11-01T01:56:23.844" v="679" actId="478"/>
          <ac:spMkLst>
            <pc:docMk/>
            <pc:sldMasterMk cId="2164932234" sldId="2147483982"/>
            <ac:spMk id="12" creationId="{2FA5747B-DBBA-4E7E-B720-D5BF770CA06B}"/>
          </ac:spMkLst>
        </pc:spChg>
        <pc:spChg chg="add del">
          <ac:chgData name="Lam Quang Phuc" userId="d608ebc6-5e65-443f-9aef-a02db88c7c06" providerId="ADAL" clId="{246A7F90-D83B-49C6-B990-37F467F29A99}" dt="2019-11-01T01:56:59.605" v="680" actId="478"/>
          <ac:spMkLst>
            <pc:docMk/>
            <pc:sldMasterMk cId="2164932234" sldId="2147483982"/>
            <ac:spMk id="13" creationId="{9DADB024-284F-407C-9C41-6B9E4BCCF103}"/>
          </ac:spMkLst>
        </pc:spChg>
        <pc:spChg chg="add del">
          <ac:chgData name="Lam Quang Phuc" userId="d608ebc6-5e65-443f-9aef-a02db88c7c06" providerId="ADAL" clId="{246A7F90-D83B-49C6-B990-37F467F29A99}" dt="2019-11-01T01:57:04.166" v="681" actId="478"/>
          <ac:spMkLst>
            <pc:docMk/>
            <pc:sldMasterMk cId="2164932234" sldId="2147483982"/>
            <ac:spMk id="14" creationId="{29363E7A-7E32-40C9-8DA0-3F3705508339}"/>
          </ac:spMkLst>
        </pc:spChg>
        <pc:picChg chg="del">
          <ac:chgData name="Lam Quang Phuc" userId="d608ebc6-5e65-443f-9aef-a02db88c7c06" providerId="ADAL" clId="{246A7F90-D83B-49C6-B990-37F467F29A99}" dt="2019-11-01T01:28:29.876" v="312" actId="478"/>
          <ac:picMkLst>
            <pc:docMk/>
            <pc:sldMasterMk cId="2164932234" sldId="2147483982"/>
            <ac:picMk id="10" creationId="{1741C4C2-164A-406F-959D-AF0A1847525B}"/>
          </ac:picMkLst>
        </pc:picChg>
        <pc:sldLayoutChg chg="modSp">
          <pc:chgData name="Lam Quang Phuc" userId="d608ebc6-5e65-443f-9aef-a02db88c7c06" providerId="ADAL" clId="{246A7F90-D83B-49C6-B990-37F467F29A99}" dt="2019-11-01T01:54:26.524" v="538" actId="20577"/>
          <pc:sldLayoutMkLst>
            <pc:docMk/>
            <pc:sldMasterMk cId="2164932234" sldId="2147483982"/>
            <pc:sldLayoutMk cId="3446523659" sldId="2147483986"/>
          </pc:sldLayoutMkLst>
          <pc:spChg chg="mod">
            <ac:chgData name="Lam Quang Phuc" userId="d608ebc6-5e65-443f-9aef-a02db88c7c06" providerId="ADAL" clId="{246A7F90-D83B-49C6-B990-37F467F29A99}" dt="2019-11-01T01:34:28.952" v="338" actId="69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246A7F90-D83B-49C6-B990-37F467F29A99}" dt="2019-11-01T01:54:26.524" v="538" actId="20577"/>
            <ac:spMkLst>
              <pc:docMk/>
              <pc:sldMasterMk cId="2164932234" sldId="2147483982"/>
              <pc:sldLayoutMk cId="3446523659" sldId="2147483986"/>
              <ac:spMk id="191491" creationId="{00000000-0000-0000-0000-000000000000}"/>
            </ac:spMkLst>
          </pc:spChg>
        </pc:sldLayoutChg>
        <pc:sldLayoutChg chg="addSp">
          <pc:chgData name="Lam Quang Phuc" userId="d608ebc6-5e65-443f-9aef-a02db88c7c06" providerId="ADAL" clId="{246A7F90-D83B-49C6-B990-37F467F29A99}" dt="2019-11-01T01:46:20.659" v="455"/>
          <pc:sldLayoutMkLst>
            <pc:docMk/>
            <pc:sldMasterMk cId="2164932234" sldId="2147483982"/>
            <pc:sldLayoutMk cId="366907329" sldId="2147483988"/>
          </pc:sldLayoutMkLst>
          <pc:spChg chg="add">
            <ac:chgData name="Lam Quang Phuc" userId="d608ebc6-5e65-443f-9aef-a02db88c7c06" providerId="ADAL" clId="{246A7F90-D83B-49C6-B990-37F467F29A99}" dt="2019-11-01T01:38:57.766" v="391"/>
            <ac:spMkLst>
              <pc:docMk/>
              <pc:sldMasterMk cId="2164932234" sldId="2147483982"/>
              <pc:sldLayoutMk cId="366907329" sldId="2147483988"/>
              <ac:spMk id="2" creationId="{CFD4B2D0-696D-48FA-9917-0FADDAC75C66}"/>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4" creationId="{25FAE5ED-F0F1-4070-8E0D-BFF7843CF924}"/>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5" creationId="{6D3504DD-50EC-4FF5-AA8E-CE6A58FEF4F3}"/>
            </ac:spMkLst>
          </pc:spChg>
          <pc:spChg chg="add">
            <ac:chgData name="Lam Quang Phuc" userId="d608ebc6-5e65-443f-9aef-a02db88c7c06" providerId="ADAL" clId="{246A7F90-D83B-49C6-B990-37F467F29A99}" dt="2019-11-01T01:46:20.659" v="455"/>
            <ac:spMkLst>
              <pc:docMk/>
              <pc:sldMasterMk cId="2164932234" sldId="2147483982"/>
              <pc:sldLayoutMk cId="366907329" sldId="2147483988"/>
              <ac:spMk id="6" creationId="{5A2DC4E4-7A5D-47C8-8DA6-308763C2D76A}"/>
            </ac:spMkLst>
          </pc:spChg>
          <pc:picChg chg="add">
            <ac:chgData name="Lam Quang Phuc" userId="d608ebc6-5e65-443f-9aef-a02db88c7c06" providerId="ADAL" clId="{246A7F90-D83B-49C6-B990-37F467F29A99}" dt="2019-11-01T01:38:57.766" v="391"/>
            <ac:picMkLst>
              <pc:docMk/>
              <pc:sldMasterMk cId="2164932234" sldId="2147483982"/>
              <pc:sldLayoutMk cId="366907329" sldId="2147483988"/>
              <ac:picMk id="3" creationId="{CB6AD90E-F6B9-464E-AAB8-B5A3EC86670D}"/>
            </ac:picMkLst>
          </pc:picChg>
        </pc:sldLayoutChg>
      </pc:sldMasterChg>
    </pc:docChg>
  </pc:docChgLst>
  <pc:docChgLst>
    <pc:chgData name="Lam Quang Phuc" userId="d608ebc6-5e65-443f-9aef-a02db88c7c06" providerId="ADAL" clId="{03B65C0D-5C57-43B5-8A15-769404993D15}"/>
    <pc:docChg chg="undo custSel addSld modSld modMainMaster">
      <pc:chgData name="Lam Quang Phuc" userId="d608ebc6-5e65-443f-9aef-a02db88c7c06" providerId="ADAL" clId="{03B65C0D-5C57-43B5-8A15-769404993D15}" dt="2019-11-14T08:24:07.855" v="819" actId="404"/>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Sheet1!$A$2:$A$5</c:f>
              <c:strCache>
                <c:ptCount val="4"/>
                <c:pt idx="0">
                  <c:v>Html-css-js</c:v>
                </c:pt>
                <c:pt idx="1">
                  <c:v>C#</c:v>
                </c:pt>
                <c:pt idx="2">
                  <c:v>SQL</c:v>
                </c:pt>
                <c:pt idx="3">
                  <c:v>Angular</c:v>
                </c:pt>
              </c:strCache>
            </c:strRef>
          </c:cat>
          <c:val>
            <c:numRef>
              <c:f>Sheet1!$B$2:$B$5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3105-41C9-B8FD-8335AF385860}"/>
            </c:ext>
          </c:extLst>
        </c:ser>
        <c:ser>
          <c:idx val="1"/>
          <c:order val="1"/>
          <c:tx>
            <c:strRef>
              <c:f>Sheet1!$C$1</c:f>
              <c:strCache>
                <c:ptCount val="1"/>
                <c:pt idx="0">
                  <c:v>After</c:v>
                </c:pt>
              </c:strCache>
            </c:strRef>
          </c:tx>
          <c:spPr>
            <a:solidFill>
              <a:schemeClr val="accent2"/>
            </a:solidFill>
            <a:ln>
              <a:noFill/>
            </a:ln>
            <a:effectLst/>
          </c:spPr>
          <c:invertIfNegative val="0"/>
          <c:cat>
            <c:strRef>
              <c:f>Sheet1!$A$2:$A$5</c:f>
              <c:strCache>
                <c:ptCount val="4"/>
                <c:pt idx="0">
                  <c:v>Html-css-js</c:v>
                </c:pt>
                <c:pt idx="1">
                  <c:v>C#</c:v>
                </c:pt>
                <c:pt idx="2">
                  <c:v>SQL</c:v>
                </c:pt>
                <c:pt idx="3">
                  <c:v>Angular</c:v>
                </c:pt>
              </c:strCache>
            </c:strRef>
          </c:cat>
          <c:val>
            <c:numRef>
              <c:f>Sheet1!$C$2:$C$5</c:f>
              <c:numCache>
                <c:formatCode>General</c:formatCode>
                <c:ptCount val="4"/>
                <c:pt idx="0">
                  <c:v>2.5</c:v>
                </c:pt>
                <c:pt idx="1">
                  <c:v>2</c:v>
                </c:pt>
                <c:pt idx="2">
                  <c:v>2</c:v>
                </c:pt>
                <c:pt idx="3">
                  <c:v>2.5</c:v>
                </c:pt>
              </c:numCache>
            </c:numRef>
          </c:val>
          <c:extLst>
            <c:ext xmlns:c16="http://schemas.microsoft.com/office/drawing/2014/chart" uri="{C3380CC4-5D6E-409C-BE32-E72D297353CC}">
              <c16:uniqueId val="{00000001-3105-41C9-B8FD-8335AF385860}"/>
            </c:ext>
          </c:extLst>
        </c:ser>
        <c:dLbls>
          <c:showLegendKey val="0"/>
          <c:showVal val="0"/>
          <c:showCatName val="0"/>
          <c:showSerName val="0"/>
          <c:showPercent val="0"/>
          <c:showBubbleSize val="0"/>
        </c:dLbls>
        <c:gapWidth val="219"/>
        <c:overlap val="-27"/>
        <c:axId val="902783744"/>
        <c:axId val="902785824"/>
      </c:barChart>
      <c:catAx>
        <c:axId val="90278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2785824"/>
        <c:crosses val="autoZero"/>
        <c:auto val="1"/>
        <c:lblAlgn val="ctr"/>
        <c:lblOffset val="100"/>
        <c:noMultiLvlLbl val="0"/>
      </c:catAx>
      <c:valAx>
        <c:axId val="90278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2783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C12EE-6FCC-4A26-9DB0-AFA193CFE3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10AAA7-CB10-45D1-B232-8FE05B8AC0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EB1C3-FA83-4F5C-BD11-4B61B9BFEDFE}" type="datetimeFigureOut">
              <a:rPr lang="en-US" smtClean="0"/>
              <a:t>7/15/2020</a:t>
            </a:fld>
            <a:endParaRPr lang="en-US"/>
          </a:p>
        </p:txBody>
      </p:sp>
      <p:sp>
        <p:nvSpPr>
          <p:cNvPr id="4" name="Footer Placeholder 3">
            <a:extLst>
              <a:ext uri="{FF2B5EF4-FFF2-40B4-BE49-F238E27FC236}">
                <a16:creationId xmlns:a16="http://schemas.microsoft.com/office/drawing/2014/main" id="{A74D8D6D-52C2-46AD-8AE8-24E7893502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15AD5-14F3-4BAC-8B35-A607A60CC9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0EF25-F745-4C48-9671-6D4A67B68D37}" type="slidenum">
              <a:rPr lang="en-US" smtClean="0"/>
              <a:t>‹#›</a:t>
            </a:fld>
            <a:endParaRPr lang="en-US"/>
          </a:p>
        </p:txBody>
      </p:sp>
    </p:spTree>
    <p:extLst>
      <p:ext uri="{BB962C8B-B14F-4D97-AF65-F5344CB8AC3E}">
        <p14:creationId xmlns:p14="http://schemas.microsoft.com/office/powerpoint/2010/main" val="329307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7/15/2020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t>
            </a:r>
            <a:r>
              <a:rPr lang="en-US" baseline="0" dirty="0" err="1" smtClean="0"/>
              <a:t>im</a:t>
            </a:r>
            <a:r>
              <a:rPr lang="en-US" baseline="0" dirty="0" smtClean="0"/>
              <a:t> </a:t>
            </a:r>
            <a:r>
              <a:rPr lang="en-US" baseline="0" dirty="0" err="1" smtClean="0"/>
              <a:t>gonna</a:t>
            </a:r>
            <a:r>
              <a:rPr lang="en-US" baseline="0" dirty="0" smtClean="0"/>
              <a:t> walk you through 3 section, first one is about me, who am </a:t>
            </a:r>
            <a:r>
              <a:rPr lang="en-US" baseline="0" dirty="0" err="1" smtClean="0"/>
              <a:t>i</a:t>
            </a:r>
            <a:r>
              <a:rPr lang="en-US" baseline="0" dirty="0" smtClean="0"/>
              <a:t>, what do I have. Second is my working-process through the fresher course and last one is my goal in the future. Sound good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389718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a:t>
            </a:r>
            <a:r>
              <a:rPr lang="en-US" baseline="0" dirty="0" smtClean="0"/>
              <a:t> future, right now, even I saying that I have a clearly more vision but I don’t really know my long term goal yet. But I think that I has a lots of short-term goal to achieve. And those short-goal would lead me to my final long term goal. At this moment, the thing I want to achieve most is finish the fresher course well and become a truly employee for the company. </a:t>
            </a:r>
          </a:p>
          <a:p>
            <a:r>
              <a:rPr lang="en-US" baseline="0" dirty="0" smtClean="0"/>
              <a:t>I did know a little bit of Japanese back then so the next one is I want to have a N5 certificate in this year as soon as possible.</a:t>
            </a:r>
          </a:p>
          <a:p>
            <a:r>
              <a:rPr lang="en-US" baseline="0" dirty="0" smtClean="0"/>
              <a:t>And then maybe an </a:t>
            </a:r>
            <a:r>
              <a:rPr lang="en-US" baseline="0" dirty="0" err="1" smtClean="0"/>
              <a:t>toeic</a:t>
            </a:r>
            <a:r>
              <a:rPr lang="en-US" baseline="0" dirty="0" smtClean="0"/>
              <a:t> certificate next year if possible.</a:t>
            </a:r>
          </a:p>
          <a:p>
            <a:r>
              <a:rPr lang="en-US" baseline="0" dirty="0" smtClean="0"/>
              <a:t>I really want to have and on site of japan someday but my problem was I didn’t have a university diploma, so maybe, just maybe I would try to figure out a way so I could have it.</a:t>
            </a:r>
          </a:p>
          <a:p>
            <a:r>
              <a:rPr lang="en-US" baseline="0" dirty="0" smtClean="0"/>
              <a:t>And </a:t>
            </a:r>
            <a:r>
              <a:rPr lang="en-US" baseline="0" dirty="0" err="1" smtClean="0"/>
              <a:t>ofcourse</a:t>
            </a:r>
            <a:r>
              <a:rPr lang="en-US" baseline="0" dirty="0" smtClean="0"/>
              <a:t>, I would working as hard as I could so I would getting my rank up once a year, this is one of my goal too.</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63162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 me introduce myself again, my name is pham kim duy long. I was born in 08 of </a:t>
            </a:r>
            <a:r>
              <a:rPr lang="en-US" baseline="0" dirty="0" err="1" smtClean="0"/>
              <a:t>april</a:t>
            </a:r>
            <a:r>
              <a:rPr lang="en-US" baseline="0" dirty="0" smtClean="0"/>
              <a:t> in 2000, which mean </a:t>
            </a:r>
            <a:r>
              <a:rPr lang="en-US" baseline="0" dirty="0" err="1" smtClean="0"/>
              <a:t>im</a:t>
            </a:r>
            <a:r>
              <a:rPr lang="en-US" baseline="0" dirty="0" smtClean="0"/>
              <a:t> now 20 </a:t>
            </a:r>
            <a:r>
              <a:rPr lang="en-US" baseline="0" dirty="0" err="1" smtClean="0"/>
              <a:t>yrs</a:t>
            </a:r>
            <a:r>
              <a:rPr lang="en-US" baseline="0" dirty="0" smtClean="0"/>
              <a:t> old and yes I was born in </a:t>
            </a:r>
            <a:r>
              <a:rPr lang="en-US" baseline="0" dirty="0" err="1" smtClean="0"/>
              <a:t>hcm</a:t>
            </a:r>
            <a:r>
              <a:rPr lang="en-US" baseline="0" dirty="0" smtClean="0"/>
              <a:t> city.</a:t>
            </a:r>
          </a:p>
          <a:p>
            <a:r>
              <a:rPr lang="en-US" baseline="0" dirty="0" smtClean="0"/>
              <a:t>And my hobby was Reading book and listen to music, I’m pretty into those book which about social skill,  psychologic. Beside that I love to being wanderlust around when I have free time, just driving without point and enjoy the feeling.</a:t>
            </a:r>
          </a:p>
          <a:p>
            <a:r>
              <a:rPr lang="en-US" dirty="0" smtClean="0"/>
              <a:t>I</a:t>
            </a:r>
            <a:r>
              <a:rPr lang="en-US" baseline="0" dirty="0" smtClean="0"/>
              <a:t> believe every one of us must have that one quote which when anyone mention about a quote you just get it right away without wondering.</a:t>
            </a:r>
          </a:p>
          <a:p>
            <a:r>
              <a:rPr lang="en-US" baseline="0" dirty="0" smtClean="0"/>
              <a:t>Mine was “”, this has </a:t>
            </a:r>
            <a:r>
              <a:rPr lang="en-US" baseline="0" dirty="0" err="1" smtClean="0"/>
              <a:t>alots</a:t>
            </a:r>
            <a:r>
              <a:rPr lang="en-US" baseline="0" dirty="0" smtClean="0"/>
              <a:t> of meaning base on the view of each person but on my opinion. This one is the one that keep me from being distracting or disappointing from hoping too much as well as reminding me there is nothing you would get if you just stay at one place and doing nothing. No one </a:t>
            </a:r>
            <a:r>
              <a:rPr lang="en-US" baseline="0" dirty="0" err="1" smtClean="0"/>
              <a:t>gonna</a:t>
            </a:r>
            <a:r>
              <a:rPr lang="en-US" baseline="0" dirty="0" smtClean="0"/>
              <a:t> give you what you want, you </a:t>
            </a:r>
            <a:r>
              <a:rPr lang="en-US" baseline="0" dirty="0" err="1" smtClean="0"/>
              <a:t>gotta</a:t>
            </a:r>
            <a:r>
              <a:rPr lang="en-US" baseline="0" dirty="0" smtClean="0"/>
              <a:t> get it by yourself.</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101627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was pretty wondering about this, even I know my strength well, but you know what they said, no one is perfect. That’s why </a:t>
            </a:r>
            <a:r>
              <a:rPr lang="en-US" baseline="0" dirty="0" err="1" smtClean="0"/>
              <a:t>i’ve</a:t>
            </a:r>
            <a:r>
              <a:rPr lang="en-US" baseline="0" dirty="0" smtClean="0"/>
              <a:t> spend a long time to figure it out, what is my weakness. </a:t>
            </a:r>
          </a:p>
          <a:p>
            <a:r>
              <a:rPr lang="en-US" baseline="0" dirty="0" smtClean="0"/>
              <a:t>So lets talk about my strength first, okay ? There is one said bring what you good at first right ? </a:t>
            </a:r>
          </a:p>
          <a:p>
            <a:r>
              <a:rPr lang="en-US" baseline="0" dirty="0" err="1" smtClean="0"/>
              <a:t>Im</a:t>
            </a:r>
            <a:r>
              <a:rPr lang="en-US" baseline="0" dirty="0" smtClean="0"/>
              <a:t> </a:t>
            </a:r>
            <a:r>
              <a:rPr lang="en-US" baseline="0" dirty="0" err="1" smtClean="0"/>
              <a:t>seing</a:t>
            </a:r>
            <a:r>
              <a:rPr lang="en-US" baseline="0" dirty="0" smtClean="0"/>
              <a:t> myself as a person with confident and being sociable, which mean I could get into every environment </a:t>
            </a:r>
            <a:r>
              <a:rPr lang="en-US" baseline="0" dirty="0" err="1" smtClean="0"/>
              <a:t>realy</a:t>
            </a:r>
            <a:r>
              <a:rPr lang="en-US" baseline="0" dirty="0" smtClean="0"/>
              <a:t> quick and </a:t>
            </a:r>
            <a:r>
              <a:rPr lang="en-US" baseline="0" dirty="0" err="1" smtClean="0"/>
              <a:t>i</a:t>
            </a:r>
            <a:r>
              <a:rPr lang="en-US" baseline="0" dirty="0" smtClean="0"/>
              <a:t> always try to avoid offend people.</a:t>
            </a:r>
          </a:p>
          <a:p>
            <a:r>
              <a:rPr lang="en-US" baseline="0" dirty="0" smtClean="0"/>
              <a:t>And yes, I think I have a logic mindset even sometime its not working really well because </a:t>
            </a:r>
            <a:r>
              <a:rPr lang="en-US" baseline="0" dirty="0" err="1" smtClean="0"/>
              <a:t>im</a:t>
            </a:r>
            <a:r>
              <a:rPr lang="en-US" baseline="0" dirty="0" smtClean="0"/>
              <a:t> thinking way too much about everything but its not bad though, it help me to have a proper look on the problem </a:t>
            </a:r>
            <a:r>
              <a:rPr lang="en-US" baseline="0" dirty="0" err="1" smtClean="0"/>
              <a:t>im</a:t>
            </a:r>
            <a:r>
              <a:rPr lang="en-US" baseline="0" dirty="0" smtClean="0"/>
              <a:t> facing with.</a:t>
            </a:r>
          </a:p>
          <a:p>
            <a:r>
              <a:rPr lang="en-US" baseline="0" dirty="0" smtClean="0"/>
              <a:t>I could be a quick learner, and thriving on pressure. The stronger the pressure, the better I’ll be. At last “what doesn’t kill you, make you stronger” right ?</a:t>
            </a:r>
          </a:p>
          <a:p>
            <a:r>
              <a:rPr lang="en-US" baseline="0" dirty="0" smtClean="0"/>
              <a:t>And the one that I think not really a right one but </a:t>
            </a:r>
            <a:r>
              <a:rPr lang="en-US" baseline="0" dirty="0" err="1" smtClean="0"/>
              <a:t>im</a:t>
            </a:r>
            <a:r>
              <a:rPr lang="en-US" baseline="0" dirty="0" smtClean="0"/>
              <a:t> working on it so it would being right is live by the code. It’s mean that I live by the rule that I set for myself, and those rules means absolute.</a:t>
            </a:r>
          </a:p>
          <a:p>
            <a:endParaRPr lang="en-US" baseline="0" dirty="0" smtClean="0"/>
          </a:p>
          <a:p>
            <a:r>
              <a:rPr lang="en-US" baseline="0" dirty="0" smtClean="0"/>
              <a:t>About weakness, I don’t really have patience, like not really, what I want to do it’s must be done right away I don’t really like being wait.</a:t>
            </a:r>
          </a:p>
          <a:p>
            <a:r>
              <a:rPr lang="en-US" baseline="0" dirty="0" smtClean="0"/>
              <a:t>I’m also pretty intransigent, especially when I think that </a:t>
            </a:r>
            <a:r>
              <a:rPr lang="en-US" baseline="0" dirty="0" err="1" smtClean="0"/>
              <a:t>im</a:t>
            </a:r>
            <a:r>
              <a:rPr lang="en-US" baseline="0" dirty="0" smtClean="0"/>
              <a:t> the right one in the argument. -&gt; fixing</a:t>
            </a:r>
          </a:p>
          <a:p>
            <a:r>
              <a:rPr lang="en-US" baseline="0" dirty="0" smtClean="0"/>
              <a:t>And </a:t>
            </a:r>
            <a:r>
              <a:rPr lang="en-US" baseline="0" dirty="0" err="1" smtClean="0"/>
              <a:t>im</a:t>
            </a:r>
            <a:r>
              <a:rPr lang="en-US" baseline="0" dirty="0" smtClean="0"/>
              <a:t> sometime getting distracted pretty easy, you know, I mean when its about the thing that I love, I couldn’t calm myself down.</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109386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did have some experience working with these technology and language before, in the “center ???? (this is something you </a:t>
            </a:r>
            <a:r>
              <a:rPr lang="en-US" baseline="0" dirty="0" err="1" smtClean="0"/>
              <a:t>gotta</a:t>
            </a:r>
            <a:r>
              <a:rPr lang="en-US" baseline="0" dirty="0" smtClean="0"/>
              <a:t> say dude)”.</a:t>
            </a:r>
          </a:p>
          <a:p>
            <a:r>
              <a:rPr lang="en-US" baseline="0" dirty="0" smtClean="0"/>
              <a:t>And it’s not really good before this course, I can’t really make a product properly, the only thing I was good at back there was just html-</a:t>
            </a:r>
            <a:r>
              <a:rPr lang="en-US" baseline="0" dirty="0" err="1" smtClean="0"/>
              <a:t>css</a:t>
            </a:r>
            <a:r>
              <a:rPr lang="en-US" baseline="0" dirty="0" smtClean="0"/>
              <a:t> and </a:t>
            </a:r>
            <a:r>
              <a:rPr lang="en-US" baseline="0" dirty="0" err="1" smtClean="0"/>
              <a:t>littile</a:t>
            </a:r>
            <a:r>
              <a:rPr lang="en-US" baseline="0" dirty="0" smtClean="0"/>
              <a:t> bit </a:t>
            </a:r>
            <a:r>
              <a:rPr lang="en-US" baseline="0" dirty="0" err="1" smtClean="0"/>
              <a:t>js-c</a:t>
            </a:r>
            <a:r>
              <a:rPr lang="en-US" baseline="0" dirty="0" smtClean="0"/>
              <a:t># with </a:t>
            </a:r>
            <a:r>
              <a:rPr lang="en-US" baseline="0" dirty="0" err="1" smtClean="0"/>
              <a:t>dotnet</a:t>
            </a:r>
            <a:r>
              <a:rPr lang="en-US" baseline="0" dirty="0" smtClean="0"/>
              <a:t> core. </a:t>
            </a:r>
            <a:r>
              <a:rPr lang="en-US" baseline="0" dirty="0" err="1" smtClean="0"/>
              <a:t>Im</a:t>
            </a:r>
            <a:r>
              <a:rPr lang="en-US" baseline="0" dirty="0" smtClean="0"/>
              <a:t> pretty suck at </a:t>
            </a:r>
            <a:r>
              <a:rPr lang="en-US" baseline="0" dirty="0" err="1" smtClean="0"/>
              <a:t>SQl</a:t>
            </a:r>
            <a:r>
              <a:rPr lang="en-US" baseline="0" dirty="0" smtClean="0"/>
              <a:t> actually, back there yes, about improvement I would talk about it right away.</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306740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 joining the course there</a:t>
            </a:r>
            <a:r>
              <a:rPr lang="en-US" baseline="0" dirty="0" smtClean="0"/>
              <a:t> was </a:t>
            </a:r>
            <a:r>
              <a:rPr lang="en-US" baseline="0" dirty="0" err="1" smtClean="0"/>
              <a:t>alots</a:t>
            </a:r>
            <a:r>
              <a:rPr lang="en-US" baseline="0" dirty="0" smtClean="0"/>
              <a:t> of Obstacles for me to working on.</a:t>
            </a:r>
          </a:p>
          <a:p>
            <a:r>
              <a:rPr lang="en-US" baseline="0" dirty="0" smtClean="0"/>
              <a:t>I don’t have much experience is the first one, my knowledge is, well, not much if compare to </a:t>
            </a:r>
            <a:r>
              <a:rPr lang="en-US" baseline="0" dirty="0" err="1" smtClean="0"/>
              <a:t>others.i</a:t>
            </a:r>
            <a:r>
              <a:rPr lang="en-US" baseline="0" dirty="0" smtClean="0"/>
              <a:t> don’t have a good view, a good </a:t>
            </a:r>
            <a:r>
              <a:rPr lang="en-US" baseline="0" dirty="0" err="1" smtClean="0"/>
              <a:t>orirentation</a:t>
            </a:r>
            <a:r>
              <a:rPr lang="en-US" baseline="0" dirty="0" smtClean="0"/>
              <a:t> about my future. And through the course, there was </a:t>
            </a:r>
            <a:r>
              <a:rPr lang="en-US" baseline="0" dirty="0" err="1" smtClean="0"/>
              <a:t>alots</a:t>
            </a:r>
            <a:r>
              <a:rPr lang="en-US" baseline="0" dirty="0" smtClean="0"/>
              <a:t> of unfamiliar technologies, </a:t>
            </a:r>
            <a:r>
              <a:rPr lang="en-US" baseline="0" dirty="0" err="1" smtClean="0"/>
              <a:t>especialy</a:t>
            </a:r>
            <a:r>
              <a:rPr lang="en-US" baseline="0" dirty="0" smtClean="0"/>
              <a:t> recently when I come interact with java, </a:t>
            </a:r>
            <a:r>
              <a:rPr lang="en-US" baseline="0" dirty="0" err="1" smtClean="0"/>
              <a:t>jsp</a:t>
            </a:r>
            <a:r>
              <a:rPr lang="en-US" baseline="0" dirty="0" smtClean="0"/>
              <a:t>, </a:t>
            </a:r>
            <a:r>
              <a:rPr lang="en-US" baseline="0" dirty="0" err="1" smtClean="0"/>
              <a:t>jsf</a:t>
            </a:r>
            <a:r>
              <a:rPr lang="en-US" baseline="0" dirty="0" smtClean="0"/>
              <a:t> and the power egg framework. It’s like a bomb to me. I cant really handle it but I must keep forcing myself to keep going on even it’s slow, because I know, this is a chance for me, a precious chance and you cant have it everyday.</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250679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I </a:t>
            </a:r>
            <a:r>
              <a:rPr lang="en-US" dirty="0" err="1" smtClean="0"/>
              <a:t>gotta</a:t>
            </a:r>
            <a:r>
              <a:rPr lang="en-US" baseline="0" dirty="0" smtClean="0"/>
              <a:t> said about what I love in the company was the work place, it’s just so professional, but it’s not cold as I though as first. I mean, I was though that a company of Japanese must be so cold, so many rules etc. but turns out its not like that. Everyone is just so friendly and they </a:t>
            </a:r>
            <a:r>
              <a:rPr lang="en-US" baseline="0" dirty="0" err="1" smtClean="0"/>
              <a:t>helpme</a:t>
            </a:r>
            <a:r>
              <a:rPr lang="en-US" baseline="0" dirty="0" smtClean="0"/>
              <a:t> </a:t>
            </a:r>
            <a:r>
              <a:rPr lang="en-US" baseline="0" dirty="0" err="1" smtClean="0"/>
              <a:t>alots</a:t>
            </a:r>
            <a:r>
              <a:rPr lang="en-US" baseline="0" dirty="0" smtClean="0"/>
              <a:t>, they never complain about me asking too much. And I know that’s I was too young, must be  the youngest in the office or maybe the company, so I pretty scared at first. Every one is just helping me </a:t>
            </a:r>
            <a:r>
              <a:rPr lang="en-US" baseline="0" dirty="0" err="1" smtClean="0"/>
              <a:t>alots</a:t>
            </a:r>
            <a:r>
              <a:rPr lang="en-US" baseline="0" dirty="0" smtClean="0"/>
              <a:t>, I feel grateful for that.</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353796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43005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 Learned</a:t>
            </a:r>
            <a:r>
              <a:rPr lang="en-US" baseline="0" dirty="0" smtClean="0"/>
              <a:t> some new technologies - - - - - -, even it’s not much but for me this is a big </a:t>
            </a:r>
            <a:r>
              <a:rPr lang="en-US" baseline="0" dirty="0" smtClean="0"/>
              <a:t>step forward, I learned </a:t>
            </a:r>
            <a:r>
              <a:rPr lang="en-US" baseline="0" dirty="0" err="1" smtClean="0"/>
              <a:t>alots</a:t>
            </a:r>
            <a:r>
              <a:rPr lang="en-US" baseline="0" dirty="0" smtClean="0"/>
              <a:t> of skill, not just new technologies. Like we all know, programing is just not about coding, its about finding solution and solving problem which is required </a:t>
            </a:r>
            <a:r>
              <a:rPr lang="en-US" baseline="0" dirty="0" err="1" smtClean="0"/>
              <a:t>alots</a:t>
            </a:r>
            <a:r>
              <a:rPr lang="en-US" baseline="0" dirty="0" smtClean="0"/>
              <a:t> of research and research need skill too, and a lot more like being proactive to looking for help</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88453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yes, I’ve</a:t>
            </a:r>
            <a:r>
              <a:rPr lang="en-US" baseline="0" dirty="0" smtClean="0"/>
              <a:t> updated myself, </a:t>
            </a:r>
            <a:r>
              <a:rPr lang="en-US" baseline="0" dirty="0" err="1" smtClean="0"/>
              <a:t>alots</a:t>
            </a:r>
            <a:r>
              <a:rPr lang="en-US" baseline="0" dirty="0" smtClean="0"/>
              <a:t> of work has been pulling in. there is no way that I cant realize anything.</a:t>
            </a:r>
          </a:p>
          <a:p>
            <a:r>
              <a:rPr lang="en-US" baseline="0" dirty="0" smtClean="0"/>
              <a:t>I’ve learned the way to control myself, managing myself, like my emotion, my time, my effort, my energy and balancing them in my life so they wont have bad affect to my life or my work.</a:t>
            </a:r>
          </a:p>
          <a:p>
            <a:r>
              <a:rPr lang="en-US" baseline="0" dirty="0" smtClean="0"/>
              <a:t>I also have a little bit more clearly vision about my path in the future, the first time in my life I really looking forward in the future, and I know exactly what I </a:t>
            </a:r>
            <a:r>
              <a:rPr lang="en-US" baseline="0" dirty="0" err="1" smtClean="0"/>
              <a:t>gotta</a:t>
            </a:r>
            <a:r>
              <a:rPr lang="en-US" baseline="0" dirty="0" smtClean="0"/>
              <a:t> do, not by being guessing about what </a:t>
            </a:r>
            <a:r>
              <a:rPr lang="en-US" baseline="0" dirty="0" err="1" smtClean="0"/>
              <a:t>im</a:t>
            </a:r>
            <a:r>
              <a:rPr lang="en-US" baseline="0" dirty="0" smtClean="0"/>
              <a:t> </a:t>
            </a:r>
            <a:r>
              <a:rPr lang="en-US" baseline="0" dirty="0" err="1" smtClean="0"/>
              <a:t>gonna</a:t>
            </a:r>
            <a:r>
              <a:rPr lang="en-US" baseline="0" dirty="0" smtClean="0"/>
              <a:t> do tomorrow and waking up feeling so empty.</a:t>
            </a:r>
          </a:p>
          <a:p>
            <a:r>
              <a:rPr lang="en-US" baseline="0" dirty="0" smtClean="0"/>
              <a:t>Beside I have </a:t>
            </a:r>
            <a:r>
              <a:rPr lang="en-US" baseline="0" dirty="0" err="1" smtClean="0"/>
              <a:t>alots</a:t>
            </a:r>
            <a:r>
              <a:rPr lang="en-US" baseline="0" dirty="0" smtClean="0"/>
              <a:t> more about presenting, speak in public skill which I was always getting nervous. Even I was a sociable person, </a:t>
            </a:r>
            <a:r>
              <a:rPr lang="en-US" baseline="0" dirty="0" err="1" smtClean="0"/>
              <a:t>im</a:t>
            </a:r>
            <a:r>
              <a:rPr lang="en-US" baseline="0" dirty="0" smtClean="0"/>
              <a:t> still scared of being speak in public. </a:t>
            </a:r>
          </a:p>
          <a:p>
            <a:r>
              <a:rPr lang="en-US" baseline="0" dirty="0" smtClean="0"/>
              <a:t>I have a </a:t>
            </a:r>
            <a:r>
              <a:rPr lang="en-US" baseline="0" dirty="0" err="1" smtClean="0"/>
              <a:t>littile</a:t>
            </a:r>
            <a:r>
              <a:rPr lang="en-US" baseline="0" dirty="0" smtClean="0"/>
              <a:t> more knowledge about how a company work, the way, the rules of it, which answer my always-confusing-question.</a:t>
            </a:r>
          </a:p>
          <a:p>
            <a:r>
              <a:rPr lang="en-US" baseline="0" dirty="0" smtClean="0"/>
              <a:t>And I think </a:t>
            </a:r>
            <a:r>
              <a:rPr lang="en-US" baseline="0" dirty="0" err="1" smtClean="0"/>
              <a:t>i</a:t>
            </a:r>
            <a:r>
              <a:rPr lang="en-US" baseline="0" dirty="0" smtClean="0"/>
              <a:t> had more patience, more open mind to receive others advice for me and I really facing with it, not avoiding.</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189690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chính">
    <p:spTree>
      <p:nvGrpSpPr>
        <p:cNvPr id="1" name=""/>
        <p:cNvGrpSpPr/>
        <p:nvPr/>
      </p:nvGrpSpPr>
      <p:grpSpPr>
        <a:xfrm>
          <a:off x="0" y="0"/>
          <a:ext cx="0" cy="0"/>
          <a:chOff x="0" y="0"/>
          <a:chExt cx="0" cy="0"/>
        </a:xfrm>
      </p:grpSpPr>
      <p:sp>
        <p:nvSpPr>
          <p:cNvPr id="4" name="Line 4"/>
          <p:cNvSpPr>
            <a:spLocks noChangeShapeType="1"/>
          </p:cNvSpPr>
          <p:nvPr/>
        </p:nvSpPr>
        <p:spPr bwMode="auto">
          <a:xfrm>
            <a:off x="3487358" y="4826000"/>
            <a:ext cx="20352800"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91490" name="Rectangle 2"/>
          <p:cNvSpPr>
            <a:spLocks noGrp="1" noChangeArrowheads="1"/>
          </p:cNvSpPr>
          <p:nvPr>
            <p:ph type="ctrTitle" hasCustomPrompt="1"/>
          </p:nvPr>
        </p:nvSpPr>
        <p:spPr>
          <a:xfrm>
            <a:off x="3656650" y="3200400"/>
            <a:ext cx="20111561" cy="1524000"/>
          </a:xfrm>
          <a:prstGeom prst="rect">
            <a:avLst/>
          </a:prstGeom>
        </p:spPr>
        <p:txBody>
          <a:bodyPr anchor="ctr"/>
          <a:lstStyle>
            <a:lvl1pPr>
              <a:defRPr sz="7200" b="1" baseline="0">
                <a:latin typeface="+mj-lt"/>
                <a:ea typeface="Meiryo UI" panose="020B0604030504040204" pitchFamily="50" charset="-128"/>
              </a:defRPr>
            </a:lvl1pPr>
          </a:lstStyle>
          <a:p>
            <a:pPr lvl="0"/>
            <a:r>
              <a:rPr lang="en-US" altLang="ja-JP" noProof="0"/>
              <a:t>TIÊU ĐỀ</a:t>
            </a:r>
            <a:endParaRPr lang="ja-JP" altLang="en-US" noProof="0"/>
          </a:p>
        </p:txBody>
      </p:sp>
      <p:sp>
        <p:nvSpPr>
          <p:cNvPr id="191491" name="Rectangle 3"/>
          <p:cNvSpPr>
            <a:spLocks noGrp="1" noChangeArrowheads="1"/>
          </p:cNvSpPr>
          <p:nvPr>
            <p:ph type="subTitle" idx="1" hasCustomPrompt="1"/>
          </p:nvPr>
        </p:nvSpPr>
        <p:spPr>
          <a:xfrm>
            <a:off x="14017151" y="10921042"/>
            <a:ext cx="9141619" cy="1647802"/>
          </a:xfrm>
          <a:prstGeom prst="rect">
            <a:avLst/>
          </a:prstGeom>
        </p:spPr>
        <p:txBody>
          <a:bodyPr tIns="45714">
            <a:noAutofit/>
          </a:bodyPr>
          <a:lstStyle>
            <a:lvl1pPr marL="0" indent="0" algn="r">
              <a:buFontTx/>
              <a:buNone/>
              <a:defRPr sz="4400" b="1" i="0" baseline="0">
                <a:solidFill>
                  <a:schemeClr val="tx2"/>
                </a:solidFill>
                <a:latin typeface="+mn-lt"/>
                <a:ea typeface="Meiryo UI" panose="020B0604030504040204" pitchFamily="50" charset="-128"/>
              </a:defRPr>
            </a:lvl1pPr>
          </a:lstStyle>
          <a:p>
            <a:pPr lvl="0"/>
            <a:r>
              <a:rPr lang="en-US" altLang="ja-JP" noProof="0"/>
              <a:t>TÊN</a:t>
            </a:r>
          </a:p>
          <a:p>
            <a:pPr lvl="0"/>
            <a:r>
              <a:rPr lang="en-US" altLang="ja-JP" noProof="0"/>
              <a:t>Ngày Tháng</a:t>
            </a:r>
          </a:p>
        </p:txBody>
      </p:sp>
    </p:spTree>
    <p:extLst>
      <p:ext uri="{BB962C8B-B14F-4D97-AF65-F5344CB8AC3E}">
        <p14:creationId xmlns:p14="http://schemas.microsoft.com/office/powerpoint/2010/main" val="3446523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1629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và Logo">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0" name="Rectangle 9">
            <a:extLst>
              <a:ext uri="{FF2B5EF4-FFF2-40B4-BE49-F238E27FC236}">
                <a16:creationId xmlns:a16="http://schemas.microsoft.com/office/drawing/2014/main" id="{B7431336-F73F-4DF7-A333-B4BC8BE814E2}"/>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1" name="Straight Connector 10">
            <a:extLst>
              <a:ext uri="{FF2B5EF4-FFF2-40B4-BE49-F238E27FC236}">
                <a16:creationId xmlns:a16="http://schemas.microsoft.com/office/drawing/2014/main" id="{B8CE9122-1487-40D6-935C-A692091EA1E9}"/>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3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và Logo, Gạch dưới">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5" name="TextBox 4">
            <a:extLst>
              <a:ext uri="{FF2B5EF4-FFF2-40B4-BE49-F238E27FC236}">
                <a16:creationId xmlns:a16="http://schemas.microsoft.com/office/drawing/2014/main" id="{6D3504DD-50EC-4FF5-AA8E-CE6A58FEF4F3}"/>
              </a:ext>
            </a:extLst>
          </p:cNvPr>
          <p:cNvSpPr txBox="1"/>
          <p:nvPr userDrawn="1"/>
        </p:nvSpPr>
        <p:spPr>
          <a:xfrm>
            <a:off x="22292363" y="12963433"/>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a:solidFill>
                <a:schemeClr val="bg1"/>
              </a:solidFill>
              <a:latin typeface="Poppins Medium" pitchFamily="2" charset="77"/>
              <a:cs typeface="Poppins Medium" pitchFamily="2" charset="77"/>
            </a:endParaRPr>
          </a:p>
        </p:txBody>
      </p:sp>
      <p:sp>
        <p:nvSpPr>
          <p:cNvPr id="6" name="Line 4">
            <a:extLst>
              <a:ext uri="{FF2B5EF4-FFF2-40B4-BE49-F238E27FC236}">
                <a16:creationId xmlns:a16="http://schemas.microsoft.com/office/drawing/2014/main" id="{5A2DC4E4-7A5D-47C8-8DA6-308763C2D76A}"/>
              </a:ext>
            </a:extLst>
          </p:cNvPr>
          <p:cNvSpPr>
            <a:spLocks noChangeShapeType="1"/>
          </p:cNvSpPr>
          <p:nvPr userDrawn="1"/>
        </p:nvSpPr>
        <p:spPr bwMode="auto">
          <a:xfrm flipV="1">
            <a:off x="1675964" y="12498017"/>
            <a:ext cx="21025723"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7" name="Rectangle 6">
            <a:extLst>
              <a:ext uri="{FF2B5EF4-FFF2-40B4-BE49-F238E27FC236}">
                <a16:creationId xmlns:a16="http://schemas.microsoft.com/office/drawing/2014/main" id="{18B3B2FB-823D-48EA-BC80-DDA60869F754}"/>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8" name="Straight Connector 7">
            <a:extLst>
              <a:ext uri="{FF2B5EF4-FFF2-40B4-BE49-F238E27FC236}">
                <a16:creationId xmlns:a16="http://schemas.microsoft.com/office/drawing/2014/main" id="{A9902949-0F0D-41B3-B059-D25C1A7FD5CE}"/>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637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êu đề và Nội dung không gạch">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p:txBody>
          <a:bodyPr/>
          <a:lstStyle>
            <a:lvl1pPr marL="685800" indent="-685800">
              <a:buFont typeface="Wingdings" panose="05000000000000000000" pitchFamily="2" charset="2"/>
              <a:buChar char="q"/>
              <a:defRPr/>
            </a:lvl1pPr>
            <a:lvl2pPr marL="1599971" indent="-685800">
              <a:buFont typeface="Wingdings" panose="05000000000000000000" pitchFamily="2" charset="2"/>
              <a:buChar char="§"/>
              <a:defRPr/>
            </a:lvl2pPr>
            <a:lvl3pPr marL="2399843" indent="-571500">
              <a:buFont typeface="Arial" panose="020B0604020202020204" pitchFamily="34" charset="0"/>
              <a:buChar char="•"/>
              <a:defRPr/>
            </a:lvl3pPr>
            <a:lvl4pPr marL="3314014" indent="-571500">
              <a:buFont typeface="Open Sans" panose="020B0606030504020204" pitchFamily="34" charset="0"/>
              <a:buChar char="−"/>
              <a:defRPr/>
            </a:lvl4pPr>
            <a:lvl5pPr>
              <a:defRPr/>
            </a:lvl5pPr>
          </a:lstStyle>
          <a:p>
            <a:pPr lvl="0"/>
            <a:r>
              <a:rPr lang="en-US" altLang="ja-JP"/>
              <a:t>Nội dụng 1</a:t>
            </a:r>
            <a:endParaRPr lang="ja-JP" altLang="en-US"/>
          </a:p>
          <a:p>
            <a:pPr lvl="1"/>
            <a:r>
              <a:rPr lang="en-US" altLang="ja-JP"/>
              <a:t>Nội dung 2</a:t>
            </a:r>
            <a:endParaRPr lang="ja-JP" altLang="en-US"/>
          </a:p>
          <a:p>
            <a:pPr lvl="2"/>
            <a:r>
              <a:rPr lang="en-US" altLang="ja-JP"/>
              <a:t>Nội dung 3</a:t>
            </a:r>
            <a:endParaRPr lang="ja-JP" altLang="en-US"/>
          </a:p>
          <a:p>
            <a:pPr lvl="3"/>
            <a:r>
              <a:rPr lang="en-US" altLang="ja-JP"/>
              <a:t>Nội dung 4</a:t>
            </a:r>
            <a:endParaRPr lang="ja-JP" altLang="en-US"/>
          </a:p>
          <a:p>
            <a:pPr lvl="4"/>
            <a:r>
              <a:rPr lang="en-US" altLang="ja-JP"/>
              <a:t>Nội dung 5</a:t>
            </a:r>
            <a:endParaRPr lang="ja-JP" altLang="en-US"/>
          </a:p>
        </p:txBody>
      </p:sp>
      <p:sp>
        <p:nvSpPr>
          <p:cNvPr id="4" name="Title Placeholder 1">
            <a:extLst>
              <a:ext uri="{FF2B5EF4-FFF2-40B4-BE49-F238E27FC236}">
                <a16:creationId xmlns:a16="http://schemas.microsoft.com/office/drawing/2014/main" id="{6E09302A-49C3-4EE0-B83C-0ACF4BAE7081}"/>
              </a:ext>
            </a:extLst>
          </p:cNvPr>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4312367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609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64023595-409B-4A67-A3B8-3BDC270042F7}"/>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Tree>
    <p:extLst>
      <p:ext uri="{BB962C8B-B14F-4D97-AF65-F5344CB8AC3E}">
        <p14:creationId xmlns:p14="http://schemas.microsoft.com/office/powerpoint/2010/main" val="216493223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92" r:id="rId4"/>
  </p:sldLayoutIdLst>
  <p:timing>
    <p:tnLst>
      <p:par>
        <p:cTn id="1" dur="indefinite" restart="never" nodeType="tmRoot"/>
      </p:par>
    </p:tnLst>
  </p:timing>
  <p:hf sldNum="0" hdr="0" ftr="0" dt="0"/>
  <p:txStyles>
    <p:titleStyle>
      <a:lvl1pPr algn="l" defTabSz="1828343" rtl="0" eaLnBrk="1" latinLnBrk="0" hangingPunct="1">
        <a:lnSpc>
          <a:spcPct val="90000"/>
        </a:lnSpc>
        <a:spcBef>
          <a:spcPct val="0"/>
        </a:spcBef>
        <a:buNone/>
        <a:defRPr sz="6600" b="1" i="0" kern="1200">
          <a:solidFill>
            <a:schemeClr val="tx2"/>
          </a:solidFill>
          <a:latin typeface="+mj-lt"/>
          <a:ea typeface="MS UI Gothic" panose="020B0600070205080204" pitchFamily="34" charset="-128"/>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mn-lt"/>
          <a:ea typeface="MS UI Gothic" panose="020B0600070205080204" pitchFamily="34" charset="-128"/>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mn-lt"/>
          <a:ea typeface="MS UI Gothic" panose="020B0600070205080204" pitchFamily="34" charset="-128"/>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mn-lt"/>
          <a:ea typeface="MS UI Gothic" panose="020B0600070205080204" pitchFamily="34" charset="-128"/>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1720877"/>
            <a:ext cx="21025723" cy="106330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a:t>
            </a:r>
            <a:r>
              <a:rPr lang="en-US" dirty="0"/>
              <a:t>level</a:t>
            </a:r>
          </a:p>
          <a:p>
            <a:pPr lvl="3"/>
            <a:r>
              <a:rPr lang="en-US" dirty="0"/>
              <a:t>Fourth level</a:t>
            </a:r>
          </a:p>
          <a:p>
            <a:pPr lvl="4"/>
            <a:r>
              <a:rPr lang="en-US" dirty="0"/>
              <a:t>Fifth level</a:t>
            </a:r>
          </a:p>
        </p:txBody>
      </p:sp>
      <p:sp>
        <p:nvSpPr>
          <p:cNvPr id="9" name="Text Box 12">
            <a:extLst>
              <a:ext uri="{FF2B5EF4-FFF2-40B4-BE49-F238E27FC236}">
                <a16:creationId xmlns:a16="http://schemas.microsoft.com/office/drawing/2014/main" id="{3AD7C0B8-D912-4BB0-9EFA-628214C1704E}"/>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10" name="Picture 9">
            <a:extLst>
              <a:ext uri="{FF2B5EF4-FFF2-40B4-BE49-F238E27FC236}">
                <a16:creationId xmlns:a16="http://schemas.microsoft.com/office/drawing/2014/main" id="{1741C4C2-164A-406F-959D-AF0A1847525B}"/>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1" name="Text Box 9">
            <a:extLst>
              <a:ext uri="{FF2B5EF4-FFF2-40B4-BE49-F238E27FC236}">
                <a16:creationId xmlns:a16="http://schemas.microsoft.com/office/drawing/2014/main" id="{07BA9318-4897-4D26-AE39-1F0D5C7849E5}"/>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
        <p:nvSpPr>
          <p:cNvPr id="16" name="Line 4">
            <a:extLst>
              <a:ext uri="{FF2B5EF4-FFF2-40B4-BE49-F238E27FC236}">
                <a16:creationId xmlns:a16="http://schemas.microsoft.com/office/drawing/2014/main" id="{1CFDD2AF-C134-445B-B15B-BDA4F31871D1}"/>
              </a:ext>
            </a:extLst>
          </p:cNvPr>
          <p:cNvSpPr>
            <a:spLocks noChangeShapeType="1"/>
          </p:cNvSpPr>
          <p:nvPr userDrawn="1"/>
        </p:nvSpPr>
        <p:spPr bwMode="auto">
          <a:xfrm flipV="1">
            <a:off x="1675963" y="1380564"/>
            <a:ext cx="2448168" cy="0"/>
          </a:xfrm>
          <a:prstGeom prst="line">
            <a:avLst/>
          </a:prstGeom>
          <a:noFill/>
          <a:ln w="1270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2" name="Rectangle 11">
            <a:extLst>
              <a:ext uri="{FF2B5EF4-FFF2-40B4-BE49-F238E27FC236}">
                <a16:creationId xmlns:a16="http://schemas.microsoft.com/office/drawing/2014/main" id="{4603CDD5-F0AC-4D7B-AC13-0C64C3A65BFD}"/>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3" name="Straight Connector 12">
            <a:extLst>
              <a:ext uri="{FF2B5EF4-FFF2-40B4-BE49-F238E27FC236}">
                <a16:creationId xmlns:a16="http://schemas.microsoft.com/office/drawing/2014/main" id="{8A1480C9-18D5-4FE0-88CC-ED47A2C5E5CF}"/>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234145"/>
      </p:ext>
    </p:extLst>
  </p:cSld>
  <p:clrMap bg1="lt1" tx1="dk1" bg2="lt2" tx2="dk2" accent1="accent1" accent2="accent2" accent3="accent3" accent4="accent4" accent5="accent5" accent6="accent6" hlink="hlink" folHlink="folHlink"/>
  <p:sldLayoutIdLst>
    <p:sldLayoutId id="2147484003" r:id="rId1"/>
    <p:sldLayoutId id="2147484004" r:id="rId2"/>
  </p:sldLayoutIdLst>
  <p:timing>
    <p:tnLst>
      <p:par>
        <p:cTn id="1" dur="indefinite" restart="never" nodeType="tmRoot"/>
      </p:par>
    </p:tnLst>
  </p:timing>
  <p:hf sldNum="0" hdr="0" ftr="0" dt="0"/>
  <p:txStyles>
    <p:titleStyle>
      <a:lvl1pPr algn="l" defTabSz="1828343" rtl="0" eaLnBrk="1" latinLnBrk="0" hangingPunct="1">
        <a:lnSpc>
          <a:spcPct val="90000"/>
        </a:lnSpc>
        <a:spcBef>
          <a:spcPct val="0"/>
        </a:spcBef>
        <a:buNone/>
        <a:defRPr sz="7200" b="1" i="0" kern="1200">
          <a:solidFill>
            <a:schemeClr val="tx2"/>
          </a:solidFill>
          <a:latin typeface="+mj-lt"/>
          <a:ea typeface="MS UI Gothic" panose="020B0600070205080204" pitchFamily="34" charset="-128"/>
          <a:cs typeface="+mj-cs"/>
        </a:defRPr>
      </a:lvl1pPr>
    </p:titleStyle>
    <p:bodyStyle>
      <a:lvl1pPr marL="685800" indent="-685800" algn="l" defTabSz="1828343" rtl="0" eaLnBrk="1" latinLnBrk="0" hangingPunct="1">
        <a:lnSpc>
          <a:spcPct val="150000"/>
        </a:lnSpc>
        <a:spcBef>
          <a:spcPts val="2000"/>
        </a:spcBef>
        <a:buFont typeface="Wingdings" panose="05000000000000000000" pitchFamily="2" charset="2"/>
        <a:buChar char="q"/>
        <a:defRPr sz="5400" b="0" i="0" kern="1200">
          <a:solidFill>
            <a:schemeClr val="tx2"/>
          </a:solidFill>
          <a:latin typeface="+mn-lt"/>
          <a:ea typeface="MS UI Gothic" panose="020B0600070205080204" pitchFamily="34" charset="-128"/>
          <a:cs typeface="+mn-cs"/>
        </a:defRPr>
      </a:lvl1pPr>
      <a:lvl2pPr marL="1485671" indent="-571500" algn="l" defTabSz="1828343" rtl="0" eaLnBrk="1" latinLnBrk="0" hangingPunct="1">
        <a:lnSpc>
          <a:spcPct val="150000"/>
        </a:lnSpc>
        <a:spcBef>
          <a:spcPts val="1000"/>
        </a:spcBef>
        <a:buFont typeface="Wingdings" panose="05000000000000000000" pitchFamily="2" charset="2"/>
        <a:buChar char="§"/>
        <a:defRPr sz="4400" b="0" i="0" kern="1200">
          <a:solidFill>
            <a:schemeClr val="tx2"/>
          </a:solidFill>
          <a:latin typeface="+mn-lt"/>
          <a:ea typeface="MS UI Gothic" panose="020B0600070205080204" pitchFamily="34" charset="-128"/>
          <a:cs typeface="+mn-cs"/>
        </a:defRPr>
      </a:lvl2pPr>
      <a:lvl3pPr marL="2399843" indent="-571500" algn="l" defTabSz="1828343" rtl="0" eaLnBrk="1" latinLnBrk="0" hangingPunct="1">
        <a:lnSpc>
          <a:spcPct val="90000"/>
        </a:lnSpc>
        <a:spcBef>
          <a:spcPts val="1000"/>
        </a:spcBef>
        <a:buFont typeface="Courier New" panose="02070309020205020404" pitchFamily="49" charset="0"/>
        <a:buChar char="o"/>
        <a:defRPr sz="3600" b="0" i="0" kern="1200">
          <a:solidFill>
            <a:schemeClr val="tx2"/>
          </a:solidFill>
          <a:latin typeface="+mn-lt"/>
          <a:ea typeface="MS UI Gothic" panose="020B0600070205080204" pitchFamily="34" charset="-128"/>
          <a:cs typeface="+mn-cs"/>
        </a:defRPr>
      </a:lvl3pPr>
      <a:lvl4pPr marL="3199714" indent="-457200" algn="l" defTabSz="1828343" rtl="0" eaLnBrk="1" latinLnBrk="0" hangingPunct="1">
        <a:lnSpc>
          <a:spcPct val="90000"/>
        </a:lnSpc>
        <a:spcBef>
          <a:spcPts val="1000"/>
        </a:spcBef>
        <a:buFont typeface="Open Sans" panose="020B0606030504020204" pitchFamily="34" charset="0"/>
        <a:buChar char="−"/>
        <a:defRPr sz="3200" b="0" i="0" kern="1200">
          <a:solidFill>
            <a:schemeClr val="tx2"/>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200" b="0" i="0" kern="1200">
          <a:solidFill>
            <a:schemeClr val="tx2"/>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89F0-BA2F-451C-883F-3A97A71FFD17}"/>
              </a:ext>
            </a:extLst>
          </p:cNvPr>
          <p:cNvSpPr>
            <a:spLocks noGrp="1"/>
          </p:cNvSpPr>
          <p:nvPr>
            <p:ph type="ctrTitle"/>
          </p:nvPr>
        </p:nvSpPr>
        <p:spPr/>
        <p:txBody>
          <a:bodyPr/>
          <a:lstStyle/>
          <a:p>
            <a:r>
              <a:rPr kumimoji="1" lang="en-US" altLang="ja-JP" dirty="0" smtClean="0">
                <a:latin typeface="Arial" panose="020B0604020202020204" pitchFamily="34" charset="0"/>
                <a:cs typeface="Arial" panose="020B0604020202020204" pitchFamily="34" charset="0"/>
              </a:rPr>
              <a:t>Personal Overview</a:t>
            </a:r>
            <a:endParaRPr kumimoji="1" lang="ja-JP" alt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4242013-38AB-4BF2-9387-1FE754FF2166}"/>
              </a:ext>
            </a:extLst>
          </p:cNvPr>
          <p:cNvSpPr>
            <a:spLocks noGrp="1"/>
          </p:cNvSpPr>
          <p:nvPr>
            <p:ph type="subTitle" idx="1"/>
          </p:nvPr>
        </p:nvSpPr>
        <p:spPr>
          <a:xfrm>
            <a:off x="14017151" y="9290304"/>
            <a:ext cx="8294209" cy="3278540"/>
          </a:xfrm>
        </p:spPr>
        <p:txBody>
          <a:bodyPr/>
          <a:lstStyle/>
          <a:p>
            <a:pPr algn="l"/>
            <a:r>
              <a:rPr kumimoji="1" lang="en-US" altLang="ja-JP" sz="4500" dirty="0" err="1" smtClean="0">
                <a:latin typeface="Arial" panose="020B0604020202020204" pitchFamily="34" charset="0"/>
                <a:cs typeface="Arial" panose="020B0604020202020204" pitchFamily="34" charset="0"/>
              </a:rPr>
              <a:t>Phạm</a:t>
            </a:r>
            <a:r>
              <a:rPr kumimoji="1" lang="en-US" altLang="ja-JP" sz="4500" dirty="0" smtClean="0">
                <a:latin typeface="Arial" panose="020B0604020202020204" pitchFamily="34" charset="0"/>
                <a:cs typeface="Arial" panose="020B0604020202020204" pitchFamily="34" charset="0"/>
              </a:rPr>
              <a:t> </a:t>
            </a:r>
            <a:r>
              <a:rPr kumimoji="1" lang="en-US" altLang="ja-JP" sz="4500" dirty="0">
                <a:latin typeface="Arial" panose="020B0604020202020204" pitchFamily="34" charset="0"/>
                <a:cs typeface="Arial" panose="020B0604020202020204" pitchFamily="34" charset="0"/>
              </a:rPr>
              <a:t>Kim Duy </a:t>
            </a:r>
            <a:r>
              <a:rPr kumimoji="1" lang="en-US" altLang="ja-JP" sz="4500" dirty="0" smtClean="0">
                <a:latin typeface="Arial" panose="020B0604020202020204" pitchFamily="34" charset="0"/>
                <a:cs typeface="Arial" panose="020B0604020202020204" pitchFamily="34" charset="0"/>
              </a:rPr>
              <a:t>Long</a:t>
            </a:r>
          </a:p>
          <a:p>
            <a:pPr algn="l"/>
            <a:r>
              <a:rPr kumimoji="1" lang="en-US" altLang="ja-JP" sz="4500" dirty="0" smtClean="0">
                <a:latin typeface="Arial" panose="020B0604020202020204" pitchFamily="34" charset="0"/>
                <a:cs typeface="Arial" panose="020B0604020202020204" pitchFamily="34" charset="0"/>
              </a:rPr>
              <a:t>Fresher K03</a:t>
            </a:r>
          </a:p>
          <a:p>
            <a:pPr algn="l"/>
            <a:r>
              <a:rPr kumimoji="1" lang="en-US" altLang="ja-JP" sz="4500" dirty="0" smtClean="0">
                <a:latin typeface="Arial" panose="020B0604020202020204" pitchFamily="34" charset="0"/>
                <a:cs typeface="Arial" panose="020B0604020202020204" pitchFamily="34" charset="0"/>
              </a:rPr>
              <a:t>07/2020</a:t>
            </a:r>
          </a:p>
          <a:p>
            <a:pPr algn="l"/>
            <a:endParaRPr kumimoji="1" lang="ja-JP" altLang="en-US" sz="4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48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 of the course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4227" y="2438400"/>
            <a:ext cx="8763000" cy="8763000"/>
          </a:xfrm>
          <a:prstGeom prst="rect">
            <a:avLst/>
          </a:prstGeom>
        </p:spPr>
      </p:pic>
      <p:sp>
        <p:nvSpPr>
          <p:cNvPr id="5" name="TextBox 4"/>
          <p:cNvSpPr txBox="1"/>
          <p:nvPr/>
        </p:nvSpPr>
        <p:spPr>
          <a:xfrm>
            <a:off x="1115568" y="2726215"/>
            <a:ext cx="11073258" cy="8402300"/>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Self-Management</a:t>
            </a:r>
            <a:endParaRPr lang="en-US" sz="4500" dirty="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r>
              <a:rPr lang="en-US" sz="4500" dirty="0">
                <a:solidFill>
                  <a:schemeClr val="tx2"/>
                </a:solidFill>
                <a:latin typeface="Arial" panose="020B0604020202020204" pitchFamily="34" charset="0"/>
                <a:cs typeface="Arial" panose="020B0604020202020204" pitchFamily="34" charset="0"/>
              </a:rPr>
              <a:t>Orientation</a:t>
            </a: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Presenting </a:t>
            </a:r>
            <a:r>
              <a:rPr lang="en-US" sz="4500" dirty="0" smtClean="0">
                <a:solidFill>
                  <a:schemeClr val="tx2"/>
                </a:solidFill>
                <a:latin typeface="Arial" panose="020B0604020202020204" pitchFamily="34" charset="0"/>
                <a:cs typeface="Arial" panose="020B0604020202020204" pitchFamily="34" charset="0"/>
              </a:rPr>
              <a:t>skill</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Real working-process experience</a:t>
            </a:r>
            <a:endParaRPr lang="en-US" sz="4500" dirty="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860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About future goals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44569" y="1963674"/>
            <a:ext cx="14956663" cy="9968674"/>
          </a:xfrm>
          <a:prstGeom prst="rect">
            <a:avLst/>
          </a:prstGeom>
        </p:spPr>
      </p:pic>
    </p:spTree>
    <p:extLst>
      <p:ext uri="{BB962C8B-B14F-4D97-AF65-F5344CB8AC3E}">
        <p14:creationId xmlns:p14="http://schemas.microsoft.com/office/powerpoint/2010/main" val="224580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8464" y="2002536"/>
            <a:ext cx="11402441" cy="8551831"/>
          </a:xfrm>
          <a:prstGeom prst="rect">
            <a:avLst/>
          </a:prstGeom>
        </p:spPr>
      </p:pic>
      <p:sp>
        <p:nvSpPr>
          <p:cNvPr id="5" name="Rectangle 4"/>
          <p:cNvSpPr/>
          <p:nvPr/>
        </p:nvSpPr>
        <p:spPr>
          <a:xfrm>
            <a:off x="347472" y="457200"/>
            <a:ext cx="3493008" cy="2249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8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5965" y="2871216"/>
            <a:ext cx="21025723" cy="8623174"/>
          </a:xfrm>
        </p:spPr>
        <p:txBody>
          <a:bodyPr/>
          <a:lstStyle/>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About me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My achieves through the fresher course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My goal in the future</a:t>
            </a:r>
            <a:endParaRPr lang="en-US" dirty="0">
              <a:latin typeface="Arial" panose="020B0604020202020204" pitchFamily="34" charset="0"/>
              <a:cs typeface="Arial" panose="020B0604020202020204" pitchFamily="34" charset="0"/>
            </a:endParaRPr>
          </a:p>
        </p:txBody>
      </p:sp>
      <p:pic>
        <p:nvPicPr>
          <p:cNvPr id="3076" name="Picture 4" descr="Agenda Stock photography - agenda png download - 960*649 - Fre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1520" y="2624081"/>
            <a:ext cx="7417183" cy="501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About me</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675965" y="2066544"/>
            <a:ext cx="6784848" cy="910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TextBox 4"/>
          <p:cNvSpPr txBox="1"/>
          <p:nvPr/>
        </p:nvSpPr>
        <p:spPr>
          <a:xfrm>
            <a:off x="9656064" y="3785616"/>
            <a:ext cx="12472416" cy="8125301"/>
          </a:xfrm>
          <a:prstGeom prst="rect">
            <a:avLst/>
          </a:prstGeom>
          <a:noFill/>
        </p:spPr>
        <p:txBody>
          <a:bodyPr wrap="square" rtlCol="0">
            <a:spAutoFit/>
          </a:bodyPr>
          <a:lstStyle/>
          <a:p>
            <a:pPr>
              <a:lnSpc>
                <a:spcPct val="150000"/>
              </a:lnSpc>
            </a:pPr>
            <a:r>
              <a:rPr lang="en-US" sz="4500" dirty="0" err="1" smtClean="0">
                <a:solidFill>
                  <a:schemeClr val="tx2"/>
                </a:solidFill>
                <a:latin typeface="Arial" panose="020B0604020202020204" pitchFamily="34" charset="0"/>
                <a:cs typeface="Arial" panose="020B0604020202020204" pitchFamily="34" charset="0"/>
              </a:rPr>
              <a:t>DoB</a:t>
            </a:r>
            <a:r>
              <a:rPr lang="en-US" sz="4500" dirty="0" smtClean="0">
                <a:solidFill>
                  <a:schemeClr val="tx2"/>
                </a:solidFill>
                <a:latin typeface="Arial" panose="020B0604020202020204" pitchFamily="34" charset="0"/>
                <a:cs typeface="Arial" panose="020B0604020202020204" pitchFamily="34" charset="0"/>
              </a:rPr>
              <a:t>: </a:t>
            </a:r>
            <a:r>
              <a:rPr lang="en-US" sz="4500" i="0" dirty="0" smtClean="0">
                <a:solidFill>
                  <a:schemeClr val="tx2"/>
                </a:solidFill>
                <a:latin typeface="Arial" panose="020B0604020202020204" pitchFamily="34" charset="0"/>
                <a:cs typeface="Arial" panose="020B0604020202020204" pitchFamily="34" charset="0"/>
              </a:rPr>
              <a:t>08/04/2000</a:t>
            </a:r>
          </a:p>
          <a:p>
            <a:pPr>
              <a:lnSpc>
                <a:spcPct val="150000"/>
              </a:lnSpc>
            </a:pPr>
            <a:r>
              <a:rPr lang="en-US" sz="4500" dirty="0" err="1" smtClean="0">
                <a:solidFill>
                  <a:schemeClr val="tx2"/>
                </a:solidFill>
                <a:latin typeface="Arial" panose="020B0604020202020204" pitchFamily="34" charset="0"/>
                <a:cs typeface="Arial" panose="020B0604020202020204" pitchFamily="34" charset="0"/>
              </a:rPr>
              <a:t>PoB</a:t>
            </a:r>
            <a:r>
              <a:rPr lang="en-US" sz="4500" dirty="0" smtClean="0">
                <a:solidFill>
                  <a:schemeClr val="tx2"/>
                </a:solidFill>
                <a:latin typeface="Arial" panose="020B0604020202020204" pitchFamily="34" charset="0"/>
                <a:cs typeface="Arial" panose="020B0604020202020204" pitchFamily="34" charset="0"/>
              </a:rPr>
              <a:t>: Ho Chi Minh city</a:t>
            </a:r>
          </a:p>
          <a:p>
            <a:pPr>
              <a:lnSpc>
                <a:spcPct val="150000"/>
              </a:lnSpc>
            </a:pPr>
            <a:endParaRPr lang="en-US" sz="4500" dirty="0" smtClean="0">
              <a:solidFill>
                <a:schemeClr val="tx2"/>
              </a:solidFill>
              <a:latin typeface="Arial" panose="020B0604020202020204" pitchFamily="34" charset="0"/>
              <a:cs typeface="Arial" panose="020B0604020202020204" pitchFamily="34" charset="0"/>
            </a:endParaRPr>
          </a:p>
          <a:p>
            <a:pPr>
              <a:lnSpc>
                <a:spcPct val="150000"/>
              </a:lnSpc>
            </a:pPr>
            <a:r>
              <a:rPr lang="en-US" sz="4500" dirty="0" smtClean="0">
                <a:solidFill>
                  <a:schemeClr val="tx2"/>
                </a:solidFill>
                <a:latin typeface="Arial" panose="020B0604020202020204" pitchFamily="34" charset="0"/>
                <a:cs typeface="Arial" panose="020B0604020202020204" pitchFamily="34" charset="0"/>
              </a:rPr>
              <a:t>Hobbies : Book, Music, Wanderlust…</a:t>
            </a:r>
          </a:p>
          <a:p>
            <a:pPr>
              <a:lnSpc>
                <a:spcPct val="150000"/>
              </a:lnSpc>
            </a:pPr>
            <a:endParaRPr lang="en-US" dirty="0">
              <a:solidFill>
                <a:schemeClr val="tx2"/>
              </a:solidFill>
              <a:latin typeface="Arial" panose="020B0604020202020204" pitchFamily="34" charset="0"/>
              <a:cs typeface="Arial" panose="020B0604020202020204" pitchFamily="34" charset="0"/>
            </a:endParaRPr>
          </a:p>
          <a:p>
            <a:pPr>
              <a:lnSpc>
                <a:spcPct val="150000"/>
              </a:lnSpc>
            </a:pPr>
            <a:r>
              <a:rPr lang="en-US" dirty="0" smtClean="0">
                <a:solidFill>
                  <a:schemeClr val="tx2"/>
                </a:solidFill>
                <a:latin typeface="Arial" panose="020B0604020202020204" pitchFamily="34" charset="0"/>
                <a:cs typeface="Arial" panose="020B0604020202020204" pitchFamily="34" charset="0"/>
              </a:rPr>
              <a:t>	“</a:t>
            </a:r>
            <a:r>
              <a:rPr lang="en-US" sz="2000" dirty="0">
                <a:solidFill>
                  <a:schemeClr val="tx2"/>
                </a:solidFill>
                <a:latin typeface="Arial" panose="020B0604020202020204" pitchFamily="34" charset="0"/>
                <a:cs typeface="Arial" panose="020B0604020202020204" pitchFamily="34" charset="0"/>
              </a:rPr>
              <a:t>N</a:t>
            </a:r>
            <a:r>
              <a:rPr lang="en-US" sz="2000" dirty="0" smtClean="0">
                <a:solidFill>
                  <a:schemeClr val="tx2"/>
                </a:solidFill>
                <a:latin typeface="Arial" panose="020B0604020202020204" pitchFamily="34" charset="0"/>
                <a:cs typeface="Arial" panose="020B0604020202020204" pitchFamily="34" charset="0"/>
              </a:rPr>
              <a:t>othing is absolute, nothing is forever and nothing from nothing</a:t>
            </a:r>
            <a:r>
              <a:rPr lang="en-US" sz="3200" dirty="0" smtClean="0">
                <a:solidFill>
                  <a:schemeClr val="tx2"/>
                </a:solidFill>
                <a:latin typeface="Arial" panose="020B0604020202020204" pitchFamily="34" charset="0"/>
                <a:cs typeface="Arial" panose="020B0604020202020204" pitchFamily="34" charset="0"/>
              </a:rPr>
              <a:t>”</a:t>
            </a:r>
            <a:endParaRPr lang="en-US" dirty="0" smtClean="0">
              <a:solidFill>
                <a:schemeClr val="tx2"/>
              </a:solidFill>
              <a:latin typeface="Arial" panose="020B0604020202020204" pitchFamily="34" charset="0"/>
              <a:cs typeface="Arial" panose="020B0604020202020204" pitchFamily="34" charset="0"/>
            </a:endParaRPr>
          </a:p>
          <a:p>
            <a:pPr algn="r"/>
            <a:endParaRPr lang="en-US" i="0" dirty="0" smtClean="0">
              <a:solidFill>
                <a:schemeClr val="tx2"/>
              </a:solidFill>
              <a:latin typeface="Arial" panose="020B0604020202020204" pitchFamily="34" charset="0"/>
              <a:cs typeface="Arial" panose="020B0604020202020204" pitchFamily="34" charset="0"/>
            </a:endParaRPr>
          </a:p>
          <a:p>
            <a:pPr algn="r"/>
            <a:endParaRPr lang="en-US" i="0" dirty="0" smtClean="0">
              <a:solidFill>
                <a:schemeClr val="tx2"/>
              </a:solidFill>
              <a:latin typeface="Arial" panose="020B0604020202020204" pitchFamily="34" charset="0"/>
              <a:cs typeface="Arial" panose="020B0604020202020204" pitchFamily="34" charset="0"/>
            </a:endParaRPr>
          </a:p>
          <a:p>
            <a:endParaRPr lang="en-US" dirty="0" smtClean="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sp>
        <p:nvSpPr>
          <p:cNvPr id="6" name="TextBox 5"/>
          <p:cNvSpPr txBox="1"/>
          <p:nvPr/>
        </p:nvSpPr>
        <p:spPr>
          <a:xfrm>
            <a:off x="9656064" y="2066544"/>
            <a:ext cx="10168128" cy="2308324"/>
          </a:xfrm>
          <a:prstGeom prst="rect">
            <a:avLst/>
          </a:prstGeom>
          <a:noFill/>
        </p:spPr>
        <p:txBody>
          <a:bodyPr wrap="square" rtlCol="0">
            <a:spAutoFit/>
          </a:bodyPr>
          <a:lstStyle/>
          <a:p>
            <a:r>
              <a:rPr lang="en-US" sz="7200" b="1" dirty="0">
                <a:solidFill>
                  <a:schemeClr val="tx2"/>
                </a:solidFill>
                <a:latin typeface="Arial" panose="020B0604020202020204" pitchFamily="34" charset="0"/>
                <a:cs typeface="Arial" panose="020B0604020202020204" pitchFamily="34" charset="0"/>
              </a:rPr>
              <a:t>Pham Kim Duy Long </a:t>
            </a:r>
          </a:p>
          <a:p>
            <a:endParaRPr lang="en-US" sz="7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430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Strength - Weakness</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4973133" y="2322576"/>
            <a:ext cx="3646232" cy="784830"/>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Strength</a:t>
            </a:r>
            <a:endParaRPr lang="en-US" sz="4500" b="1" dirty="0">
              <a:solidFill>
                <a:schemeClr val="tx2"/>
              </a:solidFill>
              <a:latin typeface="Arial" panose="020B0604020202020204" pitchFamily="34" charset="0"/>
              <a:cs typeface="Arial" panose="020B0604020202020204" pitchFamily="34" charset="0"/>
            </a:endParaRPr>
          </a:p>
        </p:txBody>
      </p:sp>
      <p:sp>
        <p:nvSpPr>
          <p:cNvPr id="5" name="TextBox 4"/>
          <p:cNvSpPr txBox="1"/>
          <p:nvPr/>
        </p:nvSpPr>
        <p:spPr>
          <a:xfrm>
            <a:off x="13782072" y="2322576"/>
            <a:ext cx="3072384" cy="1477328"/>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Weakness</a:t>
            </a:r>
          </a:p>
          <a:p>
            <a:endParaRPr lang="en-US" sz="4500" b="1" dirty="0">
              <a:solidFill>
                <a:schemeClr val="tx2"/>
              </a:solidFill>
              <a:latin typeface="Arial" panose="020B0604020202020204" pitchFamily="34" charset="0"/>
              <a:cs typeface="Arial" panose="020B0604020202020204" pitchFamily="34" charset="0"/>
            </a:endParaRPr>
          </a:p>
        </p:txBody>
      </p:sp>
      <p:cxnSp>
        <p:nvCxnSpPr>
          <p:cNvPr id="7" name="Straight Connector 6"/>
          <p:cNvCxnSpPr/>
          <p:nvPr/>
        </p:nvCxnSpPr>
        <p:spPr>
          <a:xfrm flipH="1">
            <a:off x="11338308" y="2322576"/>
            <a:ext cx="18288" cy="87233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3824" y="3522905"/>
            <a:ext cx="6876288" cy="7017306"/>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Sociable person</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Logic mindset</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Quick learner</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Thrive on pressure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Live by the code</a:t>
            </a:r>
            <a:endParaRPr lang="en-US" sz="4500" dirty="0">
              <a:solidFill>
                <a:schemeClr val="tx2"/>
              </a:solidFill>
              <a:latin typeface="Arial" panose="020B0604020202020204" pitchFamily="34" charset="0"/>
              <a:cs typeface="Arial" panose="020B0604020202020204" pitchFamily="34" charset="0"/>
            </a:endParaRPr>
          </a:p>
        </p:txBody>
      </p:sp>
      <p:sp>
        <p:nvSpPr>
          <p:cNvPr id="10" name="TextBox 9"/>
          <p:cNvSpPr txBox="1"/>
          <p:nvPr/>
        </p:nvSpPr>
        <p:spPr>
          <a:xfrm>
            <a:off x="12435840" y="3522905"/>
            <a:ext cx="6967728" cy="11172289"/>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Lack of patience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Pretty intransigent</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Get distracted sometime</a:t>
            </a:r>
          </a:p>
          <a:p>
            <a:pPr>
              <a:lnSpc>
                <a:spcPct val="200000"/>
              </a:lnSpc>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a:lnSpc>
                <a:spcPct val="200000"/>
              </a:lnSpc>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pic>
        <p:nvPicPr>
          <p:cNvPr id="2050" name="Picture 2" descr="Strength icons | Noun Project | Strength icon, Royalty free ic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95" y="159223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on Sprint: Strength by Geremy Mumenthaler for Noun Project on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866158" y="1520014"/>
            <a:ext cx="2669060" cy="238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8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Experiences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462" y="3295649"/>
            <a:ext cx="5973690" cy="597369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715" y="7732245"/>
            <a:ext cx="2326155" cy="23261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9040" y="7732245"/>
            <a:ext cx="3971810" cy="397181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96815" y="4445242"/>
            <a:ext cx="4909691" cy="4000500"/>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217896" y="3295649"/>
            <a:ext cx="6977049" cy="3864738"/>
          </a:xfrm>
          <a:prstGeom prst="rect">
            <a:avLst/>
          </a:prstGeom>
        </p:spPr>
      </p:pic>
    </p:spTree>
    <p:extLst>
      <p:ext uri="{BB962C8B-B14F-4D97-AF65-F5344CB8AC3E}">
        <p14:creationId xmlns:p14="http://schemas.microsoft.com/office/powerpoint/2010/main" val="3763105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Obstacles </a:t>
            </a:r>
            <a:r>
              <a:rPr lang="en-US" smtClean="0">
                <a:latin typeface="Arial" panose="020B0604020202020204" pitchFamily="34" charset="0"/>
                <a:cs typeface="Arial" panose="020B0604020202020204" pitchFamily="34" charset="0"/>
              </a:rPr>
              <a:t>through course</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675965" y="3291840"/>
            <a:ext cx="21616416" cy="10957359"/>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Inexpert of working</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Insufficient of knowledge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Disorientation about future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Unfamiliar technologies</a:t>
            </a: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pic>
        <p:nvPicPr>
          <p:cNvPr id="1026" name="Picture 2" descr="How A Hispanic Business Owner Overcame Startup Obstac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6784" y="2674938"/>
            <a:ext cx="10743086" cy="805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722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Great things I love about company</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99181" y="2353173"/>
            <a:ext cx="7717456" cy="4038802"/>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99181" y="7364584"/>
            <a:ext cx="7717456" cy="421025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0729" y="4443542"/>
            <a:ext cx="9377199" cy="5026168"/>
          </a:xfrm>
          <a:prstGeom prst="rect">
            <a:avLst/>
          </a:prstGeom>
        </p:spPr>
      </p:pic>
    </p:spTree>
    <p:extLst>
      <p:ext uri="{BB962C8B-B14F-4D97-AF65-F5344CB8AC3E}">
        <p14:creationId xmlns:p14="http://schemas.microsoft.com/office/powerpoint/2010/main" val="202264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Result of the </a:t>
            </a: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ourse</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8906256" y="1519458"/>
            <a:ext cx="5742432" cy="784830"/>
          </a:xfrm>
          <a:prstGeom prst="rect">
            <a:avLst/>
          </a:prstGeom>
          <a:noFill/>
        </p:spPr>
        <p:txBody>
          <a:bodyPr wrap="square" rtlCol="0">
            <a:spAutoFit/>
          </a:bodyPr>
          <a:lstStyle/>
          <a:p>
            <a:pPr algn="ctr"/>
            <a:r>
              <a:rPr lang="en-US" sz="4500" b="1" dirty="0" smtClean="0">
                <a:solidFill>
                  <a:schemeClr val="tx2"/>
                </a:solidFill>
                <a:latin typeface="Arial" panose="020B0604020202020204" pitchFamily="34" charset="0"/>
                <a:cs typeface="Arial" panose="020B0604020202020204" pitchFamily="34" charset="0"/>
              </a:rPr>
              <a:t>Improved</a:t>
            </a:r>
            <a:endParaRPr lang="en-US" sz="4500" b="1" dirty="0">
              <a:solidFill>
                <a:schemeClr val="tx2"/>
              </a:solidFill>
              <a:latin typeface="Arial" panose="020B0604020202020204" pitchFamily="34" charset="0"/>
              <a:cs typeface="Arial" panose="020B0604020202020204" pitchFamily="34" charset="0"/>
            </a:endParaRPr>
          </a:p>
        </p:txBody>
      </p:sp>
      <p:graphicFrame>
        <p:nvGraphicFramePr>
          <p:cNvPr id="17" name="Chart 16"/>
          <p:cNvGraphicFramePr/>
          <p:nvPr>
            <p:extLst>
              <p:ext uri="{D42A27DB-BD31-4B8C-83A1-F6EECF244321}">
                <p14:modId xmlns:p14="http://schemas.microsoft.com/office/powerpoint/2010/main" val="473242593"/>
              </p:ext>
            </p:extLst>
          </p:nvPr>
        </p:nvGraphicFramePr>
        <p:xfrm>
          <a:off x="4062941" y="2798064"/>
          <a:ext cx="16251767" cy="94771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0508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 of the course</a:t>
            </a:r>
          </a:p>
        </p:txBody>
      </p:sp>
      <p:sp>
        <p:nvSpPr>
          <p:cNvPr id="4" name="TextBox 3"/>
          <p:cNvSpPr txBox="1"/>
          <p:nvPr/>
        </p:nvSpPr>
        <p:spPr>
          <a:xfrm>
            <a:off x="10497312" y="1847088"/>
            <a:ext cx="2816352" cy="784830"/>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Learned</a:t>
            </a:r>
            <a:endParaRPr lang="en-US" sz="4500" b="1" dirty="0">
              <a:solidFill>
                <a:schemeClr val="tx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965" y="2535236"/>
            <a:ext cx="7057028" cy="397242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161309" y="2825119"/>
            <a:ext cx="3879818" cy="4313717"/>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898353" y="7285140"/>
            <a:ext cx="4299878" cy="42998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6109" y="7560559"/>
            <a:ext cx="3456432" cy="3456432"/>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5533989" y="2417452"/>
            <a:ext cx="4562652" cy="4562652"/>
          </a:xfrm>
          <a:prstGeom prst="rect">
            <a:avLst/>
          </a:prstGeom>
        </p:spPr>
      </p:pic>
    </p:spTree>
    <p:extLst>
      <p:ext uri="{BB962C8B-B14F-4D97-AF65-F5344CB8AC3E}">
        <p14:creationId xmlns:p14="http://schemas.microsoft.com/office/powerpoint/2010/main" val="234975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AIT_Blue">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1B4181"/>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Main">
  <a:themeElements>
    <a:clrScheme name="PX - Theme 14 - Light">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2F2E2F"/>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1097</TotalTime>
  <Words>1486</Words>
  <Application>Microsoft Office PowerPoint</Application>
  <PresentationFormat>Custom</PresentationFormat>
  <Paragraphs>94</Paragraphs>
  <Slides>12</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HGP明朝E</vt:lpstr>
      <vt:lpstr>Lato Light</vt:lpstr>
      <vt:lpstr>Meiryo UI</vt:lpstr>
      <vt:lpstr>MS UI Gothic</vt:lpstr>
      <vt:lpstr>Open Sans</vt:lpstr>
      <vt:lpstr>Poppins Medium</vt:lpstr>
      <vt:lpstr>Arial</vt:lpstr>
      <vt:lpstr>Calibri</vt:lpstr>
      <vt:lpstr>Courier New</vt:lpstr>
      <vt:lpstr>Wingdings</vt:lpstr>
      <vt:lpstr>Blank</vt:lpstr>
      <vt:lpstr>Main</vt:lpstr>
      <vt:lpstr>Personal Overview</vt:lpstr>
      <vt:lpstr>Agenda</vt:lpstr>
      <vt:lpstr>About me</vt:lpstr>
      <vt:lpstr>Strength - Weakness</vt:lpstr>
      <vt:lpstr>Experiences</vt:lpstr>
      <vt:lpstr>Obstacles through course</vt:lpstr>
      <vt:lpstr>Great things I love about company</vt:lpstr>
      <vt:lpstr>Result of the course</vt:lpstr>
      <vt:lpstr>Result of the course</vt:lpstr>
      <vt:lpstr>Result of the course</vt:lpstr>
      <vt:lpstr>About future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MATCHING</dc:title>
  <dc:creator>Phuc Lam</dc:creator>
  <cp:lastModifiedBy>Pham Kim Duy Long</cp:lastModifiedBy>
  <cp:revision>192</cp:revision>
  <dcterms:created xsi:type="dcterms:W3CDTF">2020-05-20T08:41:57Z</dcterms:created>
  <dcterms:modified xsi:type="dcterms:W3CDTF">2020-07-15T03:41:22Z</dcterms:modified>
</cp:coreProperties>
</file>