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5526-F261-4DE6-AD86-38D3156D3D1D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82DA-8DF1-4D19-BC8D-7B3D27E55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9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5526-F261-4DE6-AD86-38D3156D3D1D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82DA-8DF1-4D19-BC8D-7B3D27E55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5526-F261-4DE6-AD86-38D3156D3D1D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82DA-8DF1-4D19-BC8D-7B3D27E55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2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5526-F261-4DE6-AD86-38D3156D3D1D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82DA-8DF1-4D19-BC8D-7B3D27E55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5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5526-F261-4DE6-AD86-38D3156D3D1D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82DA-8DF1-4D19-BC8D-7B3D27E55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5526-F261-4DE6-AD86-38D3156D3D1D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82DA-8DF1-4D19-BC8D-7B3D27E55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7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5526-F261-4DE6-AD86-38D3156D3D1D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82DA-8DF1-4D19-BC8D-7B3D27E55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8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5526-F261-4DE6-AD86-38D3156D3D1D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82DA-8DF1-4D19-BC8D-7B3D27E55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2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5526-F261-4DE6-AD86-38D3156D3D1D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82DA-8DF1-4D19-BC8D-7B3D27E55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9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5526-F261-4DE6-AD86-38D3156D3D1D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82DA-8DF1-4D19-BC8D-7B3D27E55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8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5526-F261-4DE6-AD86-38D3156D3D1D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82DA-8DF1-4D19-BC8D-7B3D27E55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0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95526-F261-4DE6-AD86-38D3156D3D1D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582DA-8DF1-4D19-BC8D-7B3D27E55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1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2763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538843"/>
            <a:ext cx="9144000" cy="1077006"/>
          </a:xfrm>
          <a:solidFill>
            <a:schemeClr val="accent2"/>
          </a:solidFill>
        </p:spPr>
        <p:txBody>
          <a:bodyPr/>
          <a:lstStyle/>
          <a:p>
            <a:r>
              <a:rPr lang="en-US" dirty="0" smtClean="0"/>
              <a:t>How did I get this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8472" y="4173538"/>
            <a:ext cx="2982686" cy="1655762"/>
          </a:xfrm>
          <a:solidFill>
            <a:schemeClr val="accent2"/>
          </a:solidFill>
        </p:spPr>
        <p:txBody>
          <a:bodyPr/>
          <a:lstStyle/>
          <a:p>
            <a:r>
              <a:rPr lang="en-US" dirty="0" smtClean="0"/>
              <a:t>Larry </a:t>
            </a:r>
            <a:r>
              <a:rPr lang="en-US" dirty="0" err="1" smtClean="0"/>
              <a:t>Theller</a:t>
            </a:r>
            <a:endParaRPr lang="en-US" dirty="0" smtClean="0"/>
          </a:p>
          <a:p>
            <a:r>
              <a:rPr lang="en-US" dirty="0" smtClean="0"/>
              <a:t>Sept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65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6" y="0"/>
            <a:ext cx="9467746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3428" y="6176963"/>
            <a:ext cx="6405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http://www.waterqualitydata.us/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2502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58" y="0"/>
            <a:ext cx="946774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543" y="0"/>
            <a:ext cx="10624457" cy="2361746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Depending upon how state listed these in database, select multiple site types ( e.g. both ”streams” and “surface water”. May need to iterate on this.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3853543" y="3869871"/>
            <a:ext cx="1420586" cy="10450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9181116" y="4022271"/>
            <a:ext cx="1420586" cy="10450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12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calibration studies I might request only sites with &gt;12 results, etc.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2401" y="1825625"/>
            <a:ext cx="6007198" cy="4351338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 flipV="1">
            <a:off x="8703128" y="3864646"/>
            <a:ext cx="1680537" cy="8869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0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both NWIS and STORET databases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2401" y="1825625"/>
            <a:ext cx="6007198" cy="4351338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5323114" y="4147457"/>
            <a:ext cx="4408714" cy="8001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34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979" y="862240"/>
            <a:ext cx="11358485" cy="514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05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822" y="0"/>
            <a:ext cx="9261178" cy="67083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61905"/>
            <a:ext cx="10515600" cy="1325563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Also of interest – </a:t>
            </a:r>
            <a:r>
              <a:rPr lang="en-US" smtClean="0"/>
              <a:t>Nitrogen/Phosphorous emitting </a:t>
            </a:r>
            <a:r>
              <a:rPr lang="en-US" dirty="0" smtClean="0"/>
              <a:t>facilities https://gispub2.epa.gov/npdat/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28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78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How did I get this data</vt:lpstr>
      <vt:lpstr>PowerPoint Presentation</vt:lpstr>
      <vt:lpstr>Depending upon how state listed these in database, select multiple site types ( e.g. both ”streams” and “surface water”. May need to iterate on this.</vt:lpstr>
      <vt:lpstr>For calibration studies I might request only sites with &gt;12 results, etc.</vt:lpstr>
      <vt:lpstr>Select both NWIS and STORET databases</vt:lpstr>
      <vt:lpstr>PowerPoint Presentation</vt:lpstr>
      <vt:lpstr>Also of interest – Nitrogen/Phosphorous emitting facilities https://gispub2.epa.gov/npdat/</vt:lpstr>
    </vt:vector>
  </TitlesOfParts>
  <Company>Engineering Computer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did I get this data</dc:title>
  <dc:creator>Theller, Lawrence O</dc:creator>
  <cp:lastModifiedBy>Theller, Lawrence O</cp:lastModifiedBy>
  <cp:revision>7</cp:revision>
  <dcterms:created xsi:type="dcterms:W3CDTF">2016-09-07T14:25:47Z</dcterms:created>
  <dcterms:modified xsi:type="dcterms:W3CDTF">2017-05-25T14:19:49Z</dcterms:modified>
</cp:coreProperties>
</file>