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4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713CB-A12D-4E0A-B93E-E9CD10262480}" type="datetimeFigureOut">
              <a:rPr lang="en-US" smtClean="0"/>
              <a:t>10/23/2015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7CF9-3307-48AC-968A-B6FA363ED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5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Watersheds with possible point source concerns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7" y="1384825"/>
            <a:ext cx="9039406" cy="53985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WUW160-0006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0" y="1015493"/>
            <a:ext cx="4501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40 WWTP  yield 22.6  MGD in this watershed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962907" y="3805122"/>
            <a:ext cx="402956" cy="557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66237" y="3314592"/>
            <a:ext cx="235096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Nutrient impaired 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2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WMI 060-0005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86877"/>
            <a:ext cx="7943947" cy="4744302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5171360" y="3659572"/>
            <a:ext cx="1523907" cy="1113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92915" y="1317545"/>
            <a:ext cx="4156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 WWTP yield 4.5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3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WWU 090-0002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65276" y="1321357"/>
            <a:ext cx="4236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27 WWTP yield 64 MGD in this watershed.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52" y="1690689"/>
            <a:ext cx="6922295" cy="50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8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WEU 040-0001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9692" y="1230063"/>
            <a:ext cx="4099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35 WWTP yield 43 MGD in this watershed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233" y="1690689"/>
            <a:ext cx="6841533" cy="5038194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3518115" y="6035939"/>
            <a:ext cx="604434" cy="551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WED 090-0004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613" y="1690689"/>
            <a:ext cx="6766997" cy="49833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4304" y="1321357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 WWTP yield 6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1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WEF 060-0003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586" y="1825625"/>
            <a:ext cx="5908827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4355" y="1321357"/>
            <a:ext cx="4273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26 WWTP yield 30.2 MGD in this watershed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71</Words>
  <Application>Microsoft Office PowerPoint</Application>
  <PresentationFormat>On-screen Show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Watersheds with possible point source concerns</vt:lpstr>
      <vt:lpstr>WUW160-0006</vt:lpstr>
      <vt:lpstr>WMI 060-0005</vt:lpstr>
      <vt:lpstr>WWU 090-0002</vt:lpstr>
      <vt:lpstr>WEU 040-0001</vt:lpstr>
      <vt:lpstr>WED 090-0004</vt:lpstr>
      <vt:lpstr>WEF 060-0003</vt:lpstr>
    </vt:vector>
  </TitlesOfParts>
  <Company>Engineering Computer Network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Watersheds with possible point source concerns</dc:title>
  <dc:creator>Theller, Lawrence O</dc:creator>
  <cp:lastModifiedBy>Theller, Lawrence O</cp:lastModifiedBy>
  <cp:revision>10</cp:revision>
  <dcterms:created xsi:type="dcterms:W3CDTF">2015-10-23T14:22:08Z</dcterms:created>
  <dcterms:modified xsi:type="dcterms:W3CDTF">2015-10-23T17:48:48Z</dcterms:modified>
</cp:coreProperties>
</file>