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Watersheds with possible point source concerns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" y="1384825"/>
            <a:ext cx="9039406" cy="5398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WUW160-0006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015493"/>
            <a:ext cx="450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40 WWTP  yield 22.6  MGD in this watershed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962907" y="3805122"/>
            <a:ext cx="402956" cy="557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66237" y="3314592"/>
            <a:ext cx="23509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Nutrient impaired 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060-0005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86877"/>
            <a:ext cx="7943947" cy="474430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171360" y="3659572"/>
            <a:ext cx="1523907" cy="111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92915" y="1317545"/>
            <a:ext cx="415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 WWTP yield 4.5 MGD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WWU 090-0002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276" y="1321357"/>
            <a:ext cx="423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27 WWTP yield 64 MGD in this watershed.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52" y="1690689"/>
            <a:ext cx="6922295" cy="50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WEU 040-0001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9692" y="1230063"/>
            <a:ext cx="4099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35 WWTP yield 43 MGD in this watershed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33" y="1690689"/>
            <a:ext cx="6841533" cy="503819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18115" y="6035939"/>
            <a:ext cx="604434" cy="55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 090-0004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613" y="1690689"/>
            <a:ext cx="6766997" cy="49833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4304" y="1321357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 WWTP yield 6 MGD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1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WEF 060-0003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86" y="1825625"/>
            <a:ext cx="590882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4355" y="1321357"/>
            <a:ext cx="427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26 WWTP yield 30.2 MGD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71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Watersheds with possible point source concerns</vt:lpstr>
      <vt:lpstr>WUW160-0006</vt:lpstr>
      <vt:lpstr>WMI 060-0005</vt:lpstr>
      <vt:lpstr>WWU 090-0002</vt:lpstr>
      <vt:lpstr>WEU 040-0001</vt:lpstr>
      <vt:lpstr>WED 090-0004</vt:lpstr>
      <vt:lpstr>WEF 060-0003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Watersheds with possible point source concerns</dc:title>
  <dc:creator>Theller, Lawrence O</dc:creator>
  <cp:lastModifiedBy>Theller, Lawrence O</cp:lastModifiedBy>
  <cp:revision>10</cp:revision>
  <dcterms:created xsi:type="dcterms:W3CDTF">2015-10-23T14:22:08Z</dcterms:created>
  <dcterms:modified xsi:type="dcterms:W3CDTF">2015-10-23T17:49:02Z</dcterms:modified>
</cp:coreProperties>
</file>