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Watersheds with possible point source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WMI020-0002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19" y="1825625"/>
            <a:ext cx="728596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1170" y="1388825"/>
            <a:ext cx="398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POTW yield .9 MCGD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WUW160-0006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31" y="1758157"/>
            <a:ext cx="8068019" cy="481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5023" y="1388825"/>
            <a:ext cx="444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40 WWTP  yield 12.4 MCGD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060-0005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86877"/>
            <a:ext cx="7943947" cy="474430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954385" y="3458095"/>
            <a:ext cx="1064030" cy="9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2915" y="1317545"/>
            <a:ext cx="421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 POTW yield 4.0 MCGD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WWU 090-0002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9" y="1967688"/>
            <a:ext cx="8161841" cy="48744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1079" y="1321357"/>
            <a:ext cx="7044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27 POTW yield 4.2 MCGD in this watershed, But we are missing totals for </a:t>
            </a:r>
          </a:p>
          <a:p>
            <a:r>
              <a:rPr lang="en-US" dirty="0" smtClean="0"/>
              <a:t>Muncie, Anderson, Carmel, Fishers, Noblesville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9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63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Watersheds with possible point source concerns</vt:lpstr>
      <vt:lpstr>WMI020-0002</vt:lpstr>
      <vt:lpstr>WUW160-0006</vt:lpstr>
      <vt:lpstr>WMI 060-0005</vt:lpstr>
      <vt:lpstr>WWU 090-0002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Watersheds with possible point source concerns</dc:title>
  <dc:creator>Theller, Lawrence O</dc:creator>
  <cp:lastModifiedBy>Theller, Lawrence O</cp:lastModifiedBy>
  <cp:revision>3</cp:revision>
  <dcterms:created xsi:type="dcterms:W3CDTF">2015-10-23T14:22:08Z</dcterms:created>
  <dcterms:modified xsi:type="dcterms:W3CDTF">2015-10-23T14:52:36Z</dcterms:modified>
</cp:coreProperties>
</file>