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Màu chủ đề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Kiểu Trung bình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61" autoAdjust="0"/>
    <p:restoredTop sz="94660"/>
  </p:normalViewPr>
  <p:slideViewPr>
    <p:cSldViewPr snapToGrid="0">
      <p:cViewPr varScale="1">
        <p:scale>
          <a:sx n="85" d="100"/>
          <a:sy n="85" d="100"/>
        </p:scale>
        <p:origin x="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83C04F1-BC5D-4D10-887F-BF272687A5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98E5ADD7-9334-47BB-A3CA-776C4CF278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4BBDEA0D-EA19-473C-99B4-592C13930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02A00-1919-4DA5-9EE0-1EF462131C3C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F7F8C46F-58D4-4070-8AD4-EFA1047DB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85427A9B-72C9-420F-8072-253FABA16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111B0-E33C-4FC1-B81C-1DE3489BD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497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D8305CC-857C-4D65-9D04-BE597C0BF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50494DDB-BF8A-4D90-A99F-61F77A5316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7EA59112-0A74-42BA-81BE-AE07A58B4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02A00-1919-4DA5-9EE0-1EF462131C3C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84BC3DB1-A358-48FC-A15C-6862F1DF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06ABCB64-C928-4A5A-8C01-82D458807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111B0-E33C-4FC1-B81C-1DE3489BD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480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A48BAD6F-D533-4936-9FDA-0E6A6B14DE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8FE56C97-E7E3-4D3C-9B8D-F0284F2606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334B9870-8E84-4955-8941-656FAD2DA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02A00-1919-4DA5-9EE0-1EF462131C3C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CC8A8719-207C-46BB-AF2E-D014D4CF9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23BCC06C-41E9-4215-B801-750243521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111B0-E33C-4FC1-B81C-1DE3489BD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140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B3B047B-A77E-4B2E-87B5-C7CCBCF75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032FB4E6-53B6-428A-9D8A-DEDBCC136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2DED9CD2-452E-4D70-BC9B-9F6941E6F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02A00-1919-4DA5-9EE0-1EF462131C3C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40B1FDB8-669B-4571-8BC6-8C3218293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61EE7912-0B3F-486D-B6AD-D481E454C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111B0-E33C-4FC1-B81C-1DE3489BD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541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DC0F598-7B5B-4F85-B73E-3C2E174B6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0F1782C5-7D22-418D-81F9-0BBA4770E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53D70346-69DB-463A-AD80-55388E02C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02A00-1919-4DA5-9EE0-1EF462131C3C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D374B09F-94F3-4163-998F-1C86431C9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92DE5D09-CB17-45D5-A653-431D2DAEA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111B0-E33C-4FC1-B81C-1DE3489BD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635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2EDBB05-3C03-4F1E-B1F4-B012F4D0A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87A0634-E031-4822-8F00-E81FEC0B65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A1F049D9-9457-407C-A379-F29BDD5BFB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8D77E9AA-BB6E-42EB-BDD4-206996136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02A00-1919-4DA5-9EE0-1EF462131C3C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E8004E01-1927-4432-A35A-455660A2D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9C303BBA-BE7F-4CD8-A40E-CB0797C99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111B0-E33C-4FC1-B81C-1DE3489BD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061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38B1873-2168-468D-BEE3-9FD9D7BF5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927062BA-8CF7-4744-AF3F-4E52FCFEB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F027EAAB-AC63-4507-8AE3-CC8397AB78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167CD77C-FB16-42ED-839D-A79FF7D5CC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13E4A613-6AAC-40C6-8FB0-71AAAC8288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0FCD27EB-DC47-4D17-B51E-22223A908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02A00-1919-4DA5-9EE0-1EF462131C3C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F3B70B3C-5544-4663-B7FD-7B7BDA178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FC8C8E44-AA00-48AC-9B31-1DA2511D6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111B0-E33C-4FC1-B81C-1DE3489BD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839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9934B0C-E663-4E9D-B593-962F9B778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82960A9A-781F-4D11-AD01-38578784E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02A00-1919-4DA5-9EE0-1EF462131C3C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8B75CFC4-606F-47C7-A22D-7D2789D6F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CF135CC9-3209-4FF2-9D41-CA3B07E6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111B0-E33C-4FC1-B81C-1DE3489BD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275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8A697C9B-9E0B-4C0A-91D4-8F02848CC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02A00-1919-4DA5-9EE0-1EF462131C3C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33E270B3-B4CF-41DB-8CB8-9A32135EC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92EAA9EC-D6EB-4CD0-B100-B396B71AE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111B0-E33C-4FC1-B81C-1DE3489BD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531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8ABE33C-976B-422F-931A-BAB0B77E6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785D50D8-A540-449F-80CD-32BE11984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676A95AF-88CE-4D91-BDF6-382D16F760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78C65D39-2685-4747-B775-CB433326B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02A00-1919-4DA5-9EE0-1EF462131C3C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EC86A14F-064C-4054-A1CB-A24A7E3C9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DB6B32C9-8E87-427B-8410-86C0B95A5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111B0-E33C-4FC1-B81C-1DE3489BD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275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2AAC5C0-1B19-4A0F-BBF2-3AB8A460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E5B2F99F-B642-4DC4-B3AA-705C9AC5BC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50B2578B-BEFB-4C97-BCE9-B65268DEA4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4FF1CF8F-2C52-4680-9DD9-E3B487B6E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02A00-1919-4DA5-9EE0-1EF462131C3C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C48EF529-14BF-4692-8D00-1A37512F5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94EE25D7-785F-4787-A4E4-A05AAD999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111B0-E33C-4FC1-B81C-1DE3489BD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173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48A567CD-54B5-47DC-ACD7-F8831A6EA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BCED0513-4430-4F79-A045-FC07A014F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33F6982C-8F7A-48B1-AC5B-1A530CF4DA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02A00-1919-4DA5-9EE0-1EF462131C3C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6D98F63A-F4ED-4B5C-8D11-2FC332AEDA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8BCB614A-B206-4FF8-AFFF-17A41B8FAF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111B0-E33C-4FC1-B81C-1DE3489BD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622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Bảng 6">
            <a:extLst>
              <a:ext uri="{FF2B5EF4-FFF2-40B4-BE49-F238E27FC236}">
                <a16:creationId xmlns:a16="http://schemas.microsoft.com/office/drawing/2014/main" id="{37FD1B62-9E5B-40A0-8487-82F282C7C7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0075858"/>
              </p:ext>
            </p:extLst>
          </p:nvPr>
        </p:nvGraphicFramePr>
        <p:xfrm>
          <a:off x="1305245" y="5016055"/>
          <a:ext cx="10775534" cy="2819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77907">
                  <a:extLst>
                    <a:ext uri="{9D8B030D-6E8A-4147-A177-3AD203B41FA5}">
                      <a16:colId xmlns:a16="http://schemas.microsoft.com/office/drawing/2014/main" val="2849545287"/>
                    </a:ext>
                  </a:extLst>
                </a:gridCol>
                <a:gridCol w="1674220">
                  <a:extLst>
                    <a:ext uri="{9D8B030D-6E8A-4147-A177-3AD203B41FA5}">
                      <a16:colId xmlns:a16="http://schemas.microsoft.com/office/drawing/2014/main" val="1962446141"/>
                    </a:ext>
                  </a:extLst>
                </a:gridCol>
                <a:gridCol w="656417">
                  <a:extLst>
                    <a:ext uri="{9D8B030D-6E8A-4147-A177-3AD203B41FA5}">
                      <a16:colId xmlns:a16="http://schemas.microsoft.com/office/drawing/2014/main" val="1393612892"/>
                    </a:ext>
                  </a:extLst>
                </a:gridCol>
                <a:gridCol w="1442720">
                  <a:extLst>
                    <a:ext uri="{9D8B030D-6E8A-4147-A177-3AD203B41FA5}">
                      <a16:colId xmlns:a16="http://schemas.microsoft.com/office/drawing/2014/main" val="1910740425"/>
                    </a:ext>
                  </a:extLst>
                </a:gridCol>
                <a:gridCol w="1198880">
                  <a:extLst>
                    <a:ext uri="{9D8B030D-6E8A-4147-A177-3AD203B41FA5}">
                      <a16:colId xmlns:a16="http://schemas.microsoft.com/office/drawing/2014/main" val="3526540824"/>
                    </a:ext>
                  </a:extLst>
                </a:gridCol>
                <a:gridCol w="1300480">
                  <a:extLst>
                    <a:ext uri="{9D8B030D-6E8A-4147-A177-3AD203B41FA5}">
                      <a16:colId xmlns:a16="http://schemas.microsoft.com/office/drawing/2014/main" val="226237265"/>
                    </a:ext>
                  </a:extLst>
                </a:gridCol>
                <a:gridCol w="1164590">
                  <a:extLst>
                    <a:ext uri="{9D8B030D-6E8A-4147-A177-3AD203B41FA5}">
                      <a16:colId xmlns:a16="http://schemas.microsoft.com/office/drawing/2014/main" val="3242647169"/>
                    </a:ext>
                  </a:extLst>
                </a:gridCol>
                <a:gridCol w="995680">
                  <a:extLst>
                    <a:ext uri="{9D8B030D-6E8A-4147-A177-3AD203B41FA5}">
                      <a16:colId xmlns:a16="http://schemas.microsoft.com/office/drawing/2014/main" val="2658666875"/>
                    </a:ext>
                  </a:extLst>
                </a:gridCol>
                <a:gridCol w="1564640">
                  <a:extLst>
                    <a:ext uri="{9D8B030D-6E8A-4147-A177-3AD203B41FA5}">
                      <a16:colId xmlns:a16="http://schemas.microsoft.com/office/drawing/2014/main" val="2793896646"/>
                    </a:ext>
                  </a:extLst>
                </a:gridCol>
              </a:tblGrid>
              <a:tr h="926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MSSV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HoTen_SinhVien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Lop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NgaySinh_SV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DiaChi_SV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GioiTinh_SV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CMND_SV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SDT_SV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Email_SV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1411157"/>
                  </a:ext>
                </a:extLst>
              </a:tr>
            </a:tbl>
          </a:graphicData>
        </a:graphic>
      </p:graphicFrame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6081CC27-ACC2-401B-900B-79FEB38C8E83}"/>
              </a:ext>
            </a:extLst>
          </p:cNvPr>
          <p:cNvSpPr/>
          <p:nvPr/>
        </p:nvSpPr>
        <p:spPr>
          <a:xfrm>
            <a:off x="-41798" y="4897365"/>
            <a:ext cx="1249060" cy="33855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SINHVIEN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9" name="Hình chữ nhật 8">
            <a:extLst>
              <a:ext uri="{FF2B5EF4-FFF2-40B4-BE49-F238E27FC236}">
                <a16:creationId xmlns:a16="http://schemas.microsoft.com/office/drawing/2014/main" id="{63EAD181-3FDD-46C6-B7C0-BF5E6DCAE6AE}"/>
              </a:ext>
            </a:extLst>
          </p:cNvPr>
          <p:cNvSpPr/>
          <p:nvPr/>
        </p:nvSpPr>
        <p:spPr>
          <a:xfrm>
            <a:off x="-55192" y="167175"/>
            <a:ext cx="1360437" cy="33855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TAIKHOAN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10" name="Bảng 10">
            <a:extLst>
              <a:ext uri="{FF2B5EF4-FFF2-40B4-BE49-F238E27FC236}">
                <a16:creationId xmlns:a16="http://schemas.microsoft.com/office/drawing/2014/main" id="{DE48D461-62CE-4B6A-8F55-8E995114F1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7762664"/>
              </p:ext>
            </p:extLst>
          </p:nvPr>
        </p:nvGraphicFramePr>
        <p:xfrm>
          <a:off x="1305245" y="31684"/>
          <a:ext cx="248260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2767">
                  <a:extLst>
                    <a:ext uri="{9D8B030D-6E8A-4147-A177-3AD203B41FA5}">
                      <a16:colId xmlns:a16="http://schemas.microsoft.com/office/drawing/2014/main" val="1408941778"/>
                    </a:ext>
                  </a:extLst>
                </a:gridCol>
                <a:gridCol w="1259840">
                  <a:extLst>
                    <a:ext uri="{9D8B030D-6E8A-4147-A177-3AD203B41FA5}">
                      <a16:colId xmlns:a16="http://schemas.microsoft.com/office/drawing/2014/main" val="28034860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Username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Password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1322794"/>
                  </a:ext>
                </a:extLst>
              </a:tr>
            </a:tbl>
          </a:graphicData>
        </a:graphic>
      </p:graphicFrame>
      <p:sp>
        <p:nvSpPr>
          <p:cNvPr id="12" name="Hình chữ nhật 11">
            <a:extLst>
              <a:ext uri="{FF2B5EF4-FFF2-40B4-BE49-F238E27FC236}">
                <a16:creationId xmlns:a16="http://schemas.microsoft.com/office/drawing/2014/main" id="{F5FFE5FE-3259-4771-95E1-8C1ECB1B2F90}"/>
              </a:ext>
            </a:extLst>
          </p:cNvPr>
          <p:cNvSpPr/>
          <p:nvPr/>
        </p:nvSpPr>
        <p:spPr>
          <a:xfrm>
            <a:off x="-21177" y="641220"/>
            <a:ext cx="646203" cy="33855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LOP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13" name="Bảng 13">
            <a:extLst>
              <a:ext uri="{FF2B5EF4-FFF2-40B4-BE49-F238E27FC236}">
                <a16:creationId xmlns:a16="http://schemas.microsoft.com/office/drawing/2014/main" id="{6754B467-F440-4992-9B0E-540048D832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937366"/>
              </p:ext>
            </p:extLst>
          </p:nvPr>
        </p:nvGraphicFramePr>
        <p:xfrm>
          <a:off x="1305245" y="651471"/>
          <a:ext cx="193396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989">
                  <a:extLst>
                    <a:ext uri="{9D8B030D-6E8A-4147-A177-3AD203B41FA5}">
                      <a16:colId xmlns:a16="http://schemas.microsoft.com/office/drawing/2014/main" val="2372439335"/>
                    </a:ext>
                  </a:extLst>
                </a:gridCol>
                <a:gridCol w="996978">
                  <a:extLst>
                    <a:ext uri="{9D8B030D-6E8A-4147-A177-3AD203B41FA5}">
                      <a16:colId xmlns:a16="http://schemas.microsoft.com/office/drawing/2014/main" val="22089418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MaLop</a:t>
                      </a:r>
                      <a:endParaRPr lang="en-US" sz="1800" b="1" i="0" u="sng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TenLop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678337"/>
                  </a:ext>
                </a:extLst>
              </a:tr>
            </a:tbl>
          </a:graphicData>
        </a:graphic>
      </p:graphicFrame>
      <p:graphicFrame>
        <p:nvGraphicFramePr>
          <p:cNvPr id="20" name="Bảng 6">
            <a:extLst>
              <a:ext uri="{FF2B5EF4-FFF2-40B4-BE49-F238E27FC236}">
                <a16:creationId xmlns:a16="http://schemas.microsoft.com/office/drawing/2014/main" id="{45B29831-11D5-48B1-8CFB-A8F2F8891D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4330320"/>
              </p:ext>
            </p:extLst>
          </p:nvPr>
        </p:nvGraphicFramePr>
        <p:xfrm>
          <a:off x="1305245" y="1527765"/>
          <a:ext cx="4360009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71368">
                  <a:extLst>
                    <a:ext uri="{9D8B030D-6E8A-4147-A177-3AD203B41FA5}">
                      <a16:colId xmlns:a16="http://schemas.microsoft.com/office/drawing/2014/main" val="2849545287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1962446141"/>
                    </a:ext>
                  </a:extLst>
                </a:gridCol>
                <a:gridCol w="1534161">
                  <a:extLst>
                    <a:ext uri="{9D8B030D-6E8A-4147-A177-3AD203B41FA5}">
                      <a16:colId xmlns:a16="http://schemas.microsoft.com/office/drawing/2014/main" val="13936128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MaBoMon</a:t>
                      </a:r>
                      <a:endParaRPr lang="en-US" sz="1800" b="1" i="0" u="sng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TenBoMon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TruongBoMon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1411157"/>
                  </a:ext>
                </a:extLst>
              </a:tr>
            </a:tbl>
          </a:graphicData>
        </a:graphic>
      </p:graphicFrame>
      <p:graphicFrame>
        <p:nvGraphicFramePr>
          <p:cNvPr id="21" name="Bảng 6">
            <a:extLst>
              <a:ext uri="{FF2B5EF4-FFF2-40B4-BE49-F238E27FC236}">
                <a16:creationId xmlns:a16="http://schemas.microsoft.com/office/drawing/2014/main" id="{5D0E8EED-9BE8-41D7-BBFD-B426F4734E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3245817"/>
              </p:ext>
            </p:extLst>
          </p:nvPr>
        </p:nvGraphicFramePr>
        <p:xfrm>
          <a:off x="1305245" y="2411362"/>
          <a:ext cx="541885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7839">
                  <a:extLst>
                    <a:ext uri="{9D8B030D-6E8A-4147-A177-3AD203B41FA5}">
                      <a16:colId xmlns:a16="http://schemas.microsoft.com/office/drawing/2014/main" val="2849545287"/>
                    </a:ext>
                  </a:extLst>
                </a:gridCol>
                <a:gridCol w="1841203">
                  <a:extLst>
                    <a:ext uri="{9D8B030D-6E8A-4147-A177-3AD203B41FA5}">
                      <a16:colId xmlns:a16="http://schemas.microsoft.com/office/drawing/2014/main" val="1962446141"/>
                    </a:ext>
                  </a:extLst>
                </a:gridCol>
                <a:gridCol w="1208230">
                  <a:extLst>
                    <a:ext uri="{9D8B030D-6E8A-4147-A177-3AD203B41FA5}">
                      <a16:colId xmlns:a16="http://schemas.microsoft.com/office/drawing/2014/main" val="1393612892"/>
                    </a:ext>
                  </a:extLst>
                </a:gridCol>
                <a:gridCol w="911578">
                  <a:extLst>
                    <a:ext uri="{9D8B030D-6E8A-4147-A177-3AD203B41FA5}">
                      <a16:colId xmlns:a16="http://schemas.microsoft.com/office/drawing/2014/main" val="19107404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MaMonHoc</a:t>
                      </a:r>
                      <a:endParaRPr lang="en-US" sz="1800" b="1" i="0" u="sng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TenMonHoc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MaBoMon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SoTinChi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1411157"/>
                  </a:ext>
                </a:extLst>
              </a:tr>
            </a:tbl>
          </a:graphicData>
        </a:graphic>
      </p:graphicFrame>
      <p:sp>
        <p:nvSpPr>
          <p:cNvPr id="22" name="Hình chữ nhật 21">
            <a:extLst>
              <a:ext uri="{FF2B5EF4-FFF2-40B4-BE49-F238E27FC236}">
                <a16:creationId xmlns:a16="http://schemas.microsoft.com/office/drawing/2014/main" id="{D9D9C87C-1FB2-4C2B-914A-24F1EEBF45E3}"/>
              </a:ext>
            </a:extLst>
          </p:cNvPr>
          <p:cNvSpPr/>
          <p:nvPr/>
        </p:nvSpPr>
        <p:spPr>
          <a:xfrm>
            <a:off x="-60644" y="2427505"/>
            <a:ext cx="1205779" cy="33855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MONHOC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3" name="Hình chữ nhật 22">
            <a:extLst>
              <a:ext uri="{FF2B5EF4-FFF2-40B4-BE49-F238E27FC236}">
                <a16:creationId xmlns:a16="http://schemas.microsoft.com/office/drawing/2014/main" id="{D356F81B-BD29-41BD-A4A1-340E4FDB5E7C}"/>
              </a:ext>
            </a:extLst>
          </p:cNvPr>
          <p:cNvSpPr/>
          <p:nvPr/>
        </p:nvSpPr>
        <p:spPr>
          <a:xfrm>
            <a:off x="-32774" y="1532620"/>
            <a:ext cx="1034257" cy="33855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BOMON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4" name="Hình chữ nhật 23">
            <a:extLst>
              <a:ext uri="{FF2B5EF4-FFF2-40B4-BE49-F238E27FC236}">
                <a16:creationId xmlns:a16="http://schemas.microsoft.com/office/drawing/2014/main" id="{6F00CF33-05E6-470E-91AE-2CA36A79652E}"/>
              </a:ext>
            </a:extLst>
          </p:cNvPr>
          <p:cNvSpPr/>
          <p:nvPr/>
        </p:nvSpPr>
        <p:spPr>
          <a:xfrm>
            <a:off x="-21177" y="3177622"/>
            <a:ext cx="793807" cy="33855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DIEM </a:t>
            </a:r>
          </a:p>
        </p:txBody>
      </p:sp>
      <p:sp>
        <p:nvSpPr>
          <p:cNvPr id="25" name="Hình chữ nhật 24">
            <a:extLst>
              <a:ext uri="{FF2B5EF4-FFF2-40B4-BE49-F238E27FC236}">
                <a16:creationId xmlns:a16="http://schemas.microsoft.com/office/drawing/2014/main" id="{EE856DA4-AEA2-4D55-B308-58D2759B0010}"/>
              </a:ext>
            </a:extLst>
          </p:cNvPr>
          <p:cNvSpPr/>
          <p:nvPr/>
        </p:nvSpPr>
        <p:spPr>
          <a:xfrm>
            <a:off x="0" y="5528329"/>
            <a:ext cx="1074198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THOI</a:t>
            </a:r>
          </a:p>
          <a:p>
            <a:r>
              <a:rPr lang="en-US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KHOA</a:t>
            </a:r>
          </a:p>
          <a:p>
            <a:r>
              <a:rPr lang="en-US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BIEU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26" name="Bảng 6">
            <a:extLst>
              <a:ext uri="{FF2B5EF4-FFF2-40B4-BE49-F238E27FC236}">
                <a16:creationId xmlns:a16="http://schemas.microsoft.com/office/drawing/2014/main" id="{5D774604-6111-41B2-87B4-B74AC387EB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3067166"/>
              </p:ext>
            </p:extLst>
          </p:nvPr>
        </p:nvGraphicFramePr>
        <p:xfrm>
          <a:off x="1305245" y="5943827"/>
          <a:ext cx="9818369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14065">
                  <a:extLst>
                    <a:ext uri="{9D8B030D-6E8A-4147-A177-3AD203B41FA5}">
                      <a16:colId xmlns:a16="http://schemas.microsoft.com/office/drawing/2014/main" val="2849545287"/>
                    </a:ext>
                  </a:extLst>
                </a:gridCol>
                <a:gridCol w="1349406">
                  <a:extLst>
                    <a:ext uri="{9D8B030D-6E8A-4147-A177-3AD203B41FA5}">
                      <a16:colId xmlns:a16="http://schemas.microsoft.com/office/drawing/2014/main" val="1962446141"/>
                    </a:ext>
                  </a:extLst>
                </a:gridCol>
                <a:gridCol w="1020932">
                  <a:extLst>
                    <a:ext uri="{9D8B030D-6E8A-4147-A177-3AD203B41FA5}">
                      <a16:colId xmlns:a16="http://schemas.microsoft.com/office/drawing/2014/main" val="1393612892"/>
                    </a:ext>
                  </a:extLst>
                </a:gridCol>
                <a:gridCol w="1118587">
                  <a:extLst>
                    <a:ext uri="{9D8B030D-6E8A-4147-A177-3AD203B41FA5}">
                      <a16:colId xmlns:a16="http://schemas.microsoft.com/office/drawing/2014/main" val="1910740425"/>
                    </a:ext>
                  </a:extLst>
                </a:gridCol>
                <a:gridCol w="1219923">
                  <a:extLst>
                    <a:ext uri="{9D8B030D-6E8A-4147-A177-3AD203B41FA5}">
                      <a16:colId xmlns:a16="http://schemas.microsoft.com/office/drawing/2014/main" val="3526540824"/>
                    </a:ext>
                  </a:extLst>
                </a:gridCol>
                <a:gridCol w="2161296">
                  <a:extLst>
                    <a:ext uri="{9D8B030D-6E8A-4147-A177-3AD203B41FA5}">
                      <a16:colId xmlns:a16="http://schemas.microsoft.com/office/drawing/2014/main" val="226237265"/>
                    </a:ext>
                  </a:extLst>
                </a:gridCol>
                <a:gridCol w="2034160">
                  <a:extLst>
                    <a:ext uri="{9D8B030D-6E8A-4147-A177-3AD203B41FA5}">
                      <a16:colId xmlns:a16="http://schemas.microsoft.com/office/drawing/2014/main" val="32426471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MaLop</a:t>
                      </a:r>
                      <a:endParaRPr lang="en-US" sz="1800" b="1" i="0" u="sng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MaMonHoc</a:t>
                      </a:r>
                      <a:endParaRPr lang="en-US" sz="1800" b="1" i="0" u="sng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NamHoc</a:t>
                      </a:r>
                      <a:endParaRPr lang="en-US" sz="1800" b="1" i="0" u="sng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HocKy</a:t>
                      </a:r>
                      <a:endParaRPr lang="en-US" sz="1800" b="1" i="0" u="sng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PhongHoc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GiaoVienGiangDay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SoSinhVienToiDa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1411157"/>
                  </a:ext>
                </a:extLst>
              </a:tr>
            </a:tbl>
          </a:graphicData>
        </a:graphic>
      </p:graphicFrame>
      <p:graphicFrame>
        <p:nvGraphicFramePr>
          <p:cNvPr id="28" name="Bảng 27">
            <a:extLst>
              <a:ext uri="{FF2B5EF4-FFF2-40B4-BE49-F238E27FC236}">
                <a16:creationId xmlns:a16="http://schemas.microsoft.com/office/drawing/2014/main" id="{901BBF6D-F2DF-4C1B-AB32-470BBF2F70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6513302"/>
              </p:ext>
            </p:extLst>
          </p:nvPr>
        </p:nvGraphicFramePr>
        <p:xfrm>
          <a:off x="1305245" y="3195557"/>
          <a:ext cx="9971311" cy="28671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90023">
                  <a:extLst>
                    <a:ext uri="{9D8B030D-6E8A-4147-A177-3AD203B41FA5}">
                      <a16:colId xmlns:a16="http://schemas.microsoft.com/office/drawing/2014/main" val="2704446952"/>
                    </a:ext>
                  </a:extLst>
                </a:gridCol>
                <a:gridCol w="820607">
                  <a:extLst>
                    <a:ext uri="{9D8B030D-6E8A-4147-A177-3AD203B41FA5}">
                      <a16:colId xmlns:a16="http://schemas.microsoft.com/office/drawing/2014/main" val="695272296"/>
                    </a:ext>
                  </a:extLst>
                </a:gridCol>
                <a:gridCol w="1218202">
                  <a:extLst>
                    <a:ext uri="{9D8B030D-6E8A-4147-A177-3AD203B41FA5}">
                      <a16:colId xmlns:a16="http://schemas.microsoft.com/office/drawing/2014/main" val="2788590170"/>
                    </a:ext>
                  </a:extLst>
                </a:gridCol>
                <a:gridCol w="1046480">
                  <a:extLst>
                    <a:ext uri="{9D8B030D-6E8A-4147-A177-3AD203B41FA5}">
                      <a16:colId xmlns:a16="http://schemas.microsoft.com/office/drawing/2014/main" val="3263641275"/>
                    </a:ext>
                  </a:extLst>
                </a:gridCol>
                <a:gridCol w="883920">
                  <a:extLst>
                    <a:ext uri="{9D8B030D-6E8A-4147-A177-3AD203B41FA5}">
                      <a16:colId xmlns:a16="http://schemas.microsoft.com/office/drawing/2014/main" val="3570264696"/>
                    </a:ext>
                  </a:extLst>
                </a:gridCol>
                <a:gridCol w="1290320">
                  <a:extLst>
                    <a:ext uri="{9D8B030D-6E8A-4147-A177-3AD203B41FA5}">
                      <a16:colId xmlns:a16="http://schemas.microsoft.com/office/drawing/2014/main" val="82406233"/>
                    </a:ext>
                  </a:extLst>
                </a:gridCol>
                <a:gridCol w="1391920">
                  <a:extLst>
                    <a:ext uri="{9D8B030D-6E8A-4147-A177-3AD203B41FA5}">
                      <a16:colId xmlns:a16="http://schemas.microsoft.com/office/drawing/2014/main" val="2044386774"/>
                    </a:ext>
                  </a:extLst>
                </a:gridCol>
                <a:gridCol w="1107440">
                  <a:extLst>
                    <a:ext uri="{9D8B030D-6E8A-4147-A177-3AD203B41FA5}">
                      <a16:colId xmlns:a16="http://schemas.microsoft.com/office/drawing/2014/main" val="3494680664"/>
                    </a:ext>
                  </a:extLst>
                </a:gridCol>
                <a:gridCol w="1422399">
                  <a:extLst>
                    <a:ext uri="{9D8B030D-6E8A-4147-A177-3AD203B41FA5}">
                      <a16:colId xmlns:a16="http://schemas.microsoft.com/office/drawing/2014/main" val="4293622553"/>
                    </a:ext>
                  </a:extLst>
                </a:gridCol>
              </a:tblGrid>
              <a:tr h="28671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MSSV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MaLop</a:t>
                      </a:r>
                      <a:endParaRPr lang="en-US" sz="1800" b="1" i="0" u="sng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MaMonHoc</a:t>
                      </a:r>
                      <a:endParaRPr lang="en-US" sz="1800" b="1" i="0" u="sng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NamHoc</a:t>
                      </a:r>
                      <a:endParaRPr lang="en-US" sz="1800" b="1" i="0" u="sng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HocKy</a:t>
                      </a:r>
                      <a:endParaRPr lang="en-US" sz="1800" b="1" i="0" u="sng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DiemGiuaKy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DiemCuoiKy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DiemKhac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DiemTong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249337"/>
                  </a:ext>
                </a:extLst>
              </a:tr>
            </a:tbl>
          </a:graphicData>
        </a:graphic>
      </p:graphicFrame>
      <p:sp>
        <p:nvSpPr>
          <p:cNvPr id="29" name="Hình chữ nhật 28">
            <a:extLst>
              <a:ext uri="{FF2B5EF4-FFF2-40B4-BE49-F238E27FC236}">
                <a16:creationId xmlns:a16="http://schemas.microsoft.com/office/drawing/2014/main" id="{27E156D1-64CA-4758-9338-ED493DDD2BF9}"/>
              </a:ext>
            </a:extLst>
          </p:cNvPr>
          <p:cNvSpPr/>
          <p:nvPr/>
        </p:nvSpPr>
        <p:spPr>
          <a:xfrm>
            <a:off x="-150412" y="4020179"/>
            <a:ext cx="1295547" cy="33855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GIAOVIEN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30" name="Bảng 6">
            <a:extLst>
              <a:ext uri="{FF2B5EF4-FFF2-40B4-BE49-F238E27FC236}">
                <a16:creationId xmlns:a16="http://schemas.microsoft.com/office/drawing/2014/main" id="{A513D6C3-C130-4613-B9E1-7E965A1B1A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6761028"/>
              </p:ext>
            </p:extLst>
          </p:nvPr>
        </p:nvGraphicFramePr>
        <p:xfrm>
          <a:off x="1305245" y="4100834"/>
          <a:ext cx="14569401" cy="2819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97284">
                  <a:extLst>
                    <a:ext uri="{9D8B030D-6E8A-4147-A177-3AD203B41FA5}">
                      <a16:colId xmlns:a16="http://schemas.microsoft.com/office/drawing/2014/main" val="2849545287"/>
                    </a:ext>
                  </a:extLst>
                </a:gridCol>
                <a:gridCol w="1784411">
                  <a:extLst>
                    <a:ext uri="{9D8B030D-6E8A-4147-A177-3AD203B41FA5}">
                      <a16:colId xmlns:a16="http://schemas.microsoft.com/office/drawing/2014/main" val="1962446141"/>
                    </a:ext>
                  </a:extLst>
                </a:gridCol>
                <a:gridCol w="1402672">
                  <a:extLst>
                    <a:ext uri="{9D8B030D-6E8A-4147-A177-3AD203B41FA5}">
                      <a16:colId xmlns:a16="http://schemas.microsoft.com/office/drawing/2014/main" val="1393612892"/>
                    </a:ext>
                  </a:extLst>
                </a:gridCol>
                <a:gridCol w="1180730">
                  <a:extLst>
                    <a:ext uri="{9D8B030D-6E8A-4147-A177-3AD203B41FA5}">
                      <a16:colId xmlns:a16="http://schemas.microsoft.com/office/drawing/2014/main" val="1910740425"/>
                    </a:ext>
                  </a:extLst>
                </a:gridCol>
                <a:gridCol w="1402672">
                  <a:extLst>
                    <a:ext uri="{9D8B030D-6E8A-4147-A177-3AD203B41FA5}">
                      <a16:colId xmlns:a16="http://schemas.microsoft.com/office/drawing/2014/main" val="3526540824"/>
                    </a:ext>
                  </a:extLst>
                </a:gridCol>
                <a:gridCol w="1198486">
                  <a:extLst>
                    <a:ext uri="{9D8B030D-6E8A-4147-A177-3AD203B41FA5}">
                      <a16:colId xmlns:a16="http://schemas.microsoft.com/office/drawing/2014/main" val="226237265"/>
                    </a:ext>
                  </a:extLst>
                </a:gridCol>
                <a:gridCol w="949910">
                  <a:extLst>
                    <a:ext uri="{9D8B030D-6E8A-4147-A177-3AD203B41FA5}">
                      <a16:colId xmlns:a16="http://schemas.microsoft.com/office/drawing/2014/main" val="3242647169"/>
                    </a:ext>
                  </a:extLst>
                </a:gridCol>
                <a:gridCol w="1409622">
                  <a:extLst>
                    <a:ext uri="{9D8B030D-6E8A-4147-A177-3AD203B41FA5}">
                      <a16:colId xmlns:a16="http://schemas.microsoft.com/office/drawing/2014/main" val="2658666875"/>
                    </a:ext>
                  </a:extLst>
                </a:gridCol>
                <a:gridCol w="1314538">
                  <a:extLst>
                    <a:ext uri="{9D8B030D-6E8A-4147-A177-3AD203B41FA5}">
                      <a16:colId xmlns:a16="http://schemas.microsoft.com/office/drawing/2014/main" val="2793896646"/>
                    </a:ext>
                  </a:extLst>
                </a:gridCol>
                <a:gridCol w="1314538">
                  <a:extLst>
                    <a:ext uri="{9D8B030D-6E8A-4147-A177-3AD203B41FA5}">
                      <a16:colId xmlns:a16="http://schemas.microsoft.com/office/drawing/2014/main" val="3494146813"/>
                    </a:ext>
                  </a:extLst>
                </a:gridCol>
                <a:gridCol w="1314538">
                  <a:extLst>
                    <a:ext uri="{9D8B030D-6E8A-4147-A177-3AD203B41FA5}">
                      <a16:colId xmlns:a16="http://schemas.microsoft.com/office/drawing/2014/main" val="722782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sng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MaGiaoVien</a:t>
                      </a:r>
                      <a:endParaRPr lang="en-US" sz="1800" b="1" i="0" u="sng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HoTen_GiaoVien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NgaySinh_GV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DiaChi_GV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GioiTinh_GV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CMND_GV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SDT_GV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Email_GV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MaBoMon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TruongKhoa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LoaiGiaoVien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1411157"/>
                  </a:ext>
                </a:extLst>
              </a:tr>
            </a:tbl>
          </a:graphicData>
        </a:graphic>
      </p:graphicFrame>
      <p:cxnSp>
        <p:nvCxnSpPr>
          <p:cNvPr id="49" name="Đường nối Thẳng 48">
            <a:extLst>
              <a:ext uri="{FF2B5EF4-FFF2-40B4-BE49-F238E27FC236}">
                <a16:creationId xmlns:a16="http://schemas.microsoft.com/office/drawing/2014/main" id="{D661848B-94E5-4841-9C0D-8D1F1E8C3F8A}"/>
              </a:ext>
            </a:extLst>
          </p:cNvPr>
          <p:cNvCxnSpPr/>
          <p:nvPr/>
        </p:nvCxnSpPr>
        <p:spPr>
          <a:xfrm>
            <a:off x="3950563" y="4749553"/>
            <a:ext cx="0" cy="26650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Đường nối Thẳng 50">
            <a:extLst>
              <a:ext uri="{FF2B5EF4-FFF2-40B4-BE49-F238E27FC236}">
                <a16:creationId xmlns:a16="http://schemas.microsoft.com/office/drawing/2014/main" id="{DEAC6D5A-FB33-4AA5-A6D2-94C24E015FF6}"/>
              </a:ext>
            </a:extLst>
          </p:cNvPr>
          <p:cNvCxnSpPr>
            <a:cxnSpLocks/>
          </p:cNvCxnSpPr>
          <p:nvPr/>
        </p:nvCxnSpPr>
        <p:spPr>
          <a:xfrm>
            <a:off x="3950563" y="4740676"/>
            <a:ext cx="7812350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Đường nối Thẳng 52">
            <a:extLst>
              <a:ext uri="{FF2B5EF4-FFF2-40B4-BE49-F238E27FC236}">
                <a16:creationId xmlns:a16="http://schemas.microsoft.com/office/drawing/2014/main" id="{9E703CDB-58BA-4191-8302-B080FF161DA6}"/>
              </a:ext>
            </a:extLst>
          </p:cNvPr>
          <p:cNvCxnSpPr>
            <a:cxnSpLocks/>
          </p:cNvCxnSpPr>
          <p:nvPr/>
        </p:nvCxnSpPr>
        <p:spPr>
          <a:xfrm>
            <a:off x="11754035" y="1251751"/>
            <a:ext cx="0" cy="349780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Đường nối Thẳng 59">
            <a:extLst>
              <a:ext uri="{FF2B5EF4-FFF2-40B4-BE49-F238E27FC236}">
                <a16:creationId xmlns:a16="http://schemas.microsoft.com/office/drawing/2014/main" id="{F51FC2F0-545B-4236-BC6B-633EA6BB2FDE}"/>
              </a:ext>
            </a:extLst>
          </p:cNvPr>
          <p:cNvCxnSpPr/>
          <p:nvPr/>
        </p:nvCxnSpPr>
        <p:spPr>
          <a:xfrm>
            <a:off x="1615736" y="1251751"/>
            <a:ext cx="1014717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Đường kết nối Mũi tên Thẳng 64">
            <a:extLst>
              <a:ext uri="{FF2B5EF4-FFF2-40B4-BE49-F238E27FC236}">
                <a16:creationId xmlns:a16="http://schemas.microsoft.com/office/drawing/2014/main" id="{083C4240-2EAC-4469-B68E-D8795834EEAC}"/>
              </a:ext>
            </a:extLst>
          </p:cNvPr>
          <p:cNvCxnSpPr/>
          <p:nvPr/>
        </p:nvCxnSpPr>
        <p:spPr>
          <a:xfrm flipV="1">
            <a:off x="1615736" y="1022311"/>
            <a:ext cx="0" cy="2294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Đường nối Thẳng 68">
            <a:extLst>
              <a:ext uri="{FF2B5EF4-FFF2-40B4-BE49-F238E27FC236}">
                <a16:creationId xmlns:a16="http://schemas.microsoft.com/office/drawing/2014/main" id="{43B6BE2C-6BD4-4B7A-A45B-7622249EC0A7}"/>
              </a:ext>
            </a:extLst>
          </p:cNvPr>
          <p:cNvCxnSpPr>
            <a:cxnSpLocks/>
          </p:cNvCxnSpPr>
          <p:nvPr/>
        </p:nvCxnSpPr>
        <p:spPr>
          <a:xfrm>
            <a:off x="5142874" y="2173983"/>
            <a:ext cx="0" cy="25352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Đường nối Thẳng 72">
            <a:extLst>
              <a:ext uri="{FF2B5EF4-FFF2-40B4-BE49-F238E27FC236}">
                <a16:creationId xmlns:a16="http://schemas.microsoft.com/office/drawing/2014/main" id="{3B0FC4C3-2D95-4C44-85BA-FD028B866821}"/>
              </a:ext>
            </a:extLst>
          </p:cNvPr>
          <p:cNvCxnSpPr>
            <a:cxnSpLocks/>
          </p:cNvCxnSpPr>
          <p:nvPr/>
        </p:nvCxnSpPr>
        <p:spPr>
          <a:xfrm flipH="1">
            <a:off x="1766656" y="2173983"/>
            <a:ext cx="3376218" cy="2767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Đường kết nối Mũi tên Thẳng 76">
            <a:extLst>
              <a:ext uri="{FF2B5EF4-FFF2-40B4-BE49-F238E27FC236}">
                <a16:creationId xmlns:a16="http://schemas.microsoft.com/office/drawing/2014/main" id="{04EFEF53-9D38-4CB8-B1E5-B466C5B50556}"/>
              </a:ext>
            </a:extLst>
          </p:cNvPr>
          <p:cNvCxnSpPr/>
          <p:nvPr/>
        </p:nvCxnSpPr>
        <p:spPr>
          <a:xfrm flipV="1">
            <a:off x="1766656" y="1850643"/>
            <a:ext cx="0" cy="3510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Đường nối Thẳng 82">
            <a:extLst>
              <a:ext uri="{FF2B5EF4-FFF2-40B4-BE49-F238E27FC236}">
                <a16:creationId xmlns:a16="http://schemas.microsoft.com/office/drawing/2014/main" id="{4543787D-59B8-4043-B6FD-87D297E91511}"/>
              </a:ext>
            </a:extLst>
          </p:cNvPr>
          <p:cNvCxnSpPr/>
          <p:nvPr/>
        </p:nvCxnSpPr>
        <p:spPr>
          <a:xfrm>
            <a:off x="1686757" y="3482271"/>
            <a:ext cx="0" cy="2907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Đường nối Thẳng 84">
            <a:extLst>
              <a:ext uri="{FF2B5EF4-FFF2-40B4-BE49-F238E27FC236}">
                <a16:creationId xmlns:a16="http://schemas.microsoft.com/office/drawing/2014/main" id="{548E589B-6002-4365-8FD0-83B1AD8695A3}"/>
              </a:ext>
            </a:extLst>
          </p:cNvPr>
          <p:cNvCxnSpPr>
            <a:cxnSpLocks/>
          </p:cNvCxnSpPr>
          <p:nvPr/>
        </p:nvCxnSpPr>
        <p:spPr>
          <a:xfrm>
            <a:off x="1207262" y="3755254"/>
            <a:ext cx="479495" cy="887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Đường nối Thẳng 87">
            <a:extLst>
              <a:ext uri="{FF2B5EF4-FFF2-40B4-BE49-F238E27FC236}">
                <a16:creationId xmlns:a16="http://schemas.microsoft.com/office/drawing/2014/main" id="{4D9EB869-1622-4002-9876-96F8E5BADC1A}"/>
              </a:ext>
            </a:extLst>
          </p:cNvPr>
          <p:cNvCxnSpPr/>
          <p:nvPr/>
        </p:nvCxnSpPr>
        <p:spPr>
          <a:xfrm>
            <a:off x="1207262" y="3755254"/>
            <a:ext cx="0" cy="9055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Đường nối Thẳng 89">
            <a:extLst>
              <a:ext uri="{FF2B5EF4-FFF2-40B4-BE49-F238E27FC236}">
                <a16:creationId xmlns:a16="http://schemas.microsoft.com/office/drawing/2014/main" id="{7953FAA7-E167-46CE-8D4E-C45026801890}"/>
              </a:ext>
            </a:extLst>
          </p:cNvPr>
          <p:cNvCxnSpPr>
            <a:cxnSpLocks/>
          </p:cNvCxnSpPr>
          <p:nvPr/>
        </p:nvCxnSpPr>
        <p:spPr>
          <a:xfrm>
            <a:off x="1207262" y="4660777"/>
            <a:ext cx="55939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Đường kết nối Mũi tên Thẳng 91">
            <a:extLst>
              <a:ext uri="{FF2B5EF4-FFF2-40B4-BE49-F238E27FC236}">
                <a16:creationId xmlns:a16="http://schemas.microsoft.com/office/drawing/2014/main" id="{5FF38346-C76A-4538-8244-5E1969B1EF2A}"/>
              </a:ext>
            </a:extLst>
          </p:cNvPr>
          <p:cNvCxnSpPr/>
          <p:nvPr/>
        </p:nvCxnSpPr>
        <p:spPr>
          <a:xfrm>
            <a:off x="1766656" y="4669654"/>
            <a:ext cx="0" cy="3375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Đường nối Thẳng 121">
            <a:extLst>
              <a:ext uri="{FF2B5EF4-FFF2-40B4-BE49-F238E27FC236}">
                <a16:creationId xmlns:a16="http://schemas.microsoft.com/office/drawing/2014/main" id="{8D055D0C-C5BA-44F5-B320-C9AAB708AAEC}"/>
              </a:ext>
            </a:extLst>
          </p:cNvPr>
          <p:cNvCxnSpPr/>
          <p:nvPr/>
        </p:nvCxnSpPr>
        <p:spPr>
          <a:xfrm>
            <a:off x="1686757" y="6314667"/>
            <a:ext cx="0" cy="45899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Đường nối Thẳng 123">
            <a:extLst>
              <a:ext uri="{FF2B5EF4-FFF2-40B4-BE49-F238E27FC236}">
                <a16:creationId xmlns:a16="http://schemas.microsoft.com/office/drawing/2014/main" id="{AE6F2E80-84DF-4651-BA9D-F5C6DB28EBF9}"/>
              </a:ext>
            </a:extLst>
          </p:cNvPr>
          <p:cNvCxnSpPr>
            <a:cxnSpLocks/>
          </p:cNvCxnSpPr>
          <p:nvPr/>
        </p:nvCxnSpPr>
        <p:spPr>
          <a:xfrm>
            <a:off x="1686757" y="6773662"/>
            <a:ext cx="102963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Đường nối Thẳng 125">
            <a:extLst>
              <a:ext uri="{FF2B5EF4-FFF2-40B4-BE49-F238E27FC236}">
                <a16:creationId xmlns:a16="http://schemas.microsoft.com/office/drawing/2014/main" id="{E466106C-3921-4BAA-889F-AB56C627BFE2}"/>
              </a:ext>
            </a:extLst>
          </p:cNvPr>
          <p:cNvCxnSpPr>
            <a:cxnSpLocks/>
          </p:cNvCxnSpPr>
          <p:nvPr/>
        </p:nvCxnSpPr>
        <p:spPr>
          <a:xfrm>
            <a:off x="11967099" y="1137031"/>
            <a:ext cx="33443" cy="563663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Đường nối Thẳng 131">
            <a:extLst>
              <a:ext uri="{FF2B5EF4-FFF2-40B4-BE49-F238E27FC236}">
                <a16:creationId xmlns:a16="http://schemas.microsoft.com/office/drawing/2014/main" id="{75CB88C0-BFB4-4A83-88C4-90FFCA0434A0}"/>
              </a:ext>
            </a:extLst>
          </p:cNvPr>
          <p:cNvCxnSpPr>
            <a:cxnSpLocks/>
          </p:cNvCxnSpPr>
          <p:nvPr/>
        </p:nvCxnSpPr>
        <p:spPr>
          <a:xfrm flipH="1">
            <a:off x="1829032" y="1137031"/>
            <a:ext cx="1013806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Đường kết nối Mũi tên Thẳng 135">
            <a:extLst>
              <a:ext uri="{FF2B5EF4-FFF2-40B4-BE49-F238E27FC236}">
                <a16:creationId xmlns:a16="http://schemas.microsoft.com/office/drawing/2014/main" id="{77BA5D7C-EB51-411A-BFD8-DC0AEFE5BD2F}"/>
              </a:ext>
            </a:extLst>
          </p:cNvPr>
          <p:cNvCxnSpPr/>
          <p:nvPr/>
        </p:nvCxnSpPr>
        <p:spPr>
          <a:xfrm flipV="1">
            <a:off x="1828800" y="979774"/>
            <a:ext cx="0" cy="1572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Đường nối Thẳng 138">
            <a:extLst>
              <a:ext uri="{FF2B5EF4-FFF2-40B4-BE49-F238E27FC236}">
                <a16:creationId xmlns:a16="http://schemas.microsoft.com/office/drawing/2014/main" id="{B150B7B0-01B2-4331-B032-283BCE6F8E86}"/>
              </a:ext>
            </a:extLst>
          </p:cNvPr>
          <p:cNvCxnSpPr>
            <a:cxnSpLocks/>
          </p:cNvCxnSpPr>
          <p:nvPr/>
        </p:nvCxnSpPr>
        <p:spPr>
          <a:xfrm flipV="1">
            <a:off x="12464249" y="2051242"/>
            <a:ext cx="0" cy="204959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Đường nối Thẳng 140">
            <a:extLst>
              <a:ext uri="{FF2B5EF4-FFF2-40B4-BE49-F238E27FC236}">
                <a16:creationId xmlns:a16="http://schemas.microsoft.com/office/drawing/2014/main" id="{8B51ED5B-1284-4A43-A934-DE08F8752E41}"/>
              </a:ext>
            </a:extLst>
          </p:cNvPr>
          <p:cNvCxnSpPr>
            <a:cxnSpLocks/>
          </p:cNvCxnSpPr>
          <p:nvPr/>
        </p:nvCxnSpPr>
        <p:spPr>
          <a:xfrm flipH="1">
            <a:off x="2059620" y="2051242"/>
            <a:ext cx="1036911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Đường kết nối Mũi tên Thẳng 144">
            <a:extLst>
              <a:ext uri="{FF2B5EF4-FFF2-40B4-BE49-F238E27FC236}">
                <a16:creationId xmlns:a16="http://schemas.microsoft.com/office/drawing/2014/main" id="{BC19C9B0-1A18-4965-9F5D-CC3F6DF3B6D6}"/>
              </a:ext>
            </a:extLst>
          </p:cNvPr>
          <p:cNvCxnSpPr/>
          <p:nvPr/>
        </p:nvCxnSpPr>
        <p:spPr>
          <a:xfrm flipV="1">
            <a:off x="2059620" y="1850643"/>
            <a:ext cx="0" cy="2005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Đường nối Thẳng 148">
            <a:extLst>
              <a:ext uri="{FF2B5EF4-FFF2-40B4-BE49-F238E27FC236}">
                <a16:creationId xmlns:a16="http://schemas.microsoft.com/office/drawing/2014/main" id="{7CD64510-D252-4C7E-AF2D-AF3EA1438931}"/>
              </a:ext>
            </a:extLst>
          </p:cNvPr>
          <p:cNvCxnSpPr/>
          <p:nvPr/>
        </p:nvCxnSpPr>
        <p:spPr>
          <a:xfrm flipV="1">
            <a:off x="2849732" y="5619565"/>
            <a:ext cx="0" cy="32426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Đường nối Thẳng 150">
            <a:extLst>
              <a:ext uri="{FF2B5EF4-FFF2-40B4-BE49-F238E27FC236}">
                <a16:creationId xmlns:a16="http://schemas.microsoft.com/office/drawing/2014/main" id="{28A73825-3FDD-429C-A416-01A6F10C8854}"/>
              </a:ext>
            </a:extLst>
          </p:cNvPr>
          <p:cNvCxnSpPr/>
          <p:nvPr/>
        </p:nvCxnSpPr>
        <p:spPr>
          <a:xfrm flipH="1">
            <a:off x="1074198" y="5619565"/>
            <a:ext cx="175777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Đường nối Thẳng 152">
            <a:extLst>
              <a:ext uri="{FF2B5EF4-FFF2-40B4-BE49-F238E27FC236}">
                <a16:creationId xmlns:a16="http://schemas.microsoft.com/office/drawing/2014/main" id="{574266E3-8296-460F-8B27-ED9982C80B10}"/>
              </a:ext>
            </a:extLst>
          </p:cNvPr>
          <p:cNvCxnSpPr>
            <a:cxnSpLocks/>
          </p:cNvCxnSpPr>
          <p:nvPr/>
        </p:nvCxnSpPr>
        <p:spPr>
          <a:xfrm>
            <a:off x="1074198" y="2974019"/>
            <a:ext cx="0" cy="264554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Đường nối Thẳng 160">
            <a:extLst>
              <a:ext uri="{FF2B5EF4-FFF2-40B4-BE49-F238E27FC236}">
                <a16:creationId xmlns:a16="http://schemas.microsoft.com/office/drawing/2014/main" id="{0944E24D-33AB-4764-A55B-CCBB4003B787}"/>
              </a:ext>
            </a:extLst>
          </p:cNvPr>
          <p:cNvCxnSpPr/>
          <p:nvPr/>
        </p:nvCxnSpPr>
        <p:spPr>
          <a:xfrm>
            <a:off x="1074198" y="2974019"/>
            <a:ext cx="43500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Đường kết nối Mũi tên Thẳng 162">
            <a:extLst>
              <a:ext uri="{FF2B5EF4-FFF2-40B4-BE49-F238E27FC236}">
                <a16:creationId xmlns:a16="http://schemas.microsoft.com/office/drawing/2014/main" id="{327457D4-7654-40F6-992D-65D22EE2D89F}"/>
              </a:ext>
            </a:extLst>
          </p:cNvPr>
          <p:cNvCxnSpPr/>
          <p:nvPr/>
        </p:nvCxnSpPr>
        <p:spPr>
          <a:xfrm flipV="1">
            <a:off x="1509205" y="2698812"/>
            <a:ext cx="0" cy="2752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Đường nối Thẳng 189">
            <a:extLst>
              <a:ext uri="{FF2B5EF4-FFF2-40B4-BE49-F238E27FC236}">
                <a16:creationId xmlns:a16="http://schemas.microsoft.com/office/drawing/2014/main" id="{EE8DEC48-0F7E-4F79-A7E0-9A414D583E18}"/>
              </a:ext>
            </a:extLst>
          </p:cNvPr>
          <p:cNvCxnSpPr>
            <a:cxnSpLocks/>
          </p:cNvCxnSpPr>
          <p:nvPr/>
        </p:nvCxnSpPr>
        <p:spPr>
          <a:xfrm>
            <a:off x="1662192" y="6773662"/>
            <a:ext cx="1029636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D85625AB-5A44-484D-9E9E-00C05B905185}"/>
              </a:ext>
            </a:extLst>
          </p:cNvPr>
          <p:cNvSpPr txBox="1"/>
          <p:nvPr/>
        </p:nvSpPr>
        <p:spPr>
          <a:xfrm>
            <a:off x="2021334" y="3041994"/>
            <a:ext cx="3901685" cy="522935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EF2AF3E4-4FE8-4663-8697-BB19CE539715}"/>
              </a:ext>
            </a:extLst>
          </p:cNvPr>
          <p:cNvSpPr txBox="1"/>
          <p:nvPr/>
        </p:nvSpPr>
        <p:spPr>
          <a:xfrm>
            <a:off x="1207261" y="5868965"/>
            <a:ext cx="4232955" cy="5245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14" name="Đường nối Thẳng 13">
            <a:extLst>
              <a:ext uri="{FF2B5EF4-FFF2-40B4-BE49-F238E27FC236}">
                <a16:creationId xmlns:a16="http://schemas.microsoft.com/office/drawing/2014/main" id="{3B6E0C3F-F4E8-49EB-BA6D-6CEE6C06C777}"/>
              </a:ext>
            </a:extLst>
          </p:cNvPr>
          <p:cNvCxnSpPr>
            <a:cxnSpLocks/>
          </p:cNvCxnSpPr>
          <p:nvPr/>
        </p:nvCxnSpPr>
        <p:spPr>
          <a:xfrm>
            <a:off x="3537023" y="3557133"/>
            <a:ext cx="1" cy="4175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Đường nối Thẳng 16">
            <a:extLst>
              <a:ext uri="{FF2B5EF4-FFF2-40B4-BE49-F238E27FC236}">
                <a16:creationId xmlns:a16="http://schemas.microsoft.com/office/drawing/2014/main" id="{FE4BBCE9-701D-4872-AC3A-A3E28A082924}"/>
              </a:ext>
            </a:extLst>
          </p:cNvPr>
          <p:cNvCxnSpPr/>
          <p:nvPr/>
        </p:nvCxnSpPr>
        <p:spPr>
          <a:xfrm>
            <a:off x="3558096" y="3955346"/>
            <a:ext cx="951135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Đường nối Thẳng 18">
            <a:extLst>
              <a:ext uri="{FF2B5EF4-FFF2-40B4-BE49-F238E27FC236}">
                <a16:creationId xmlns:a16="http://schemas.microsoft.com/office/drawing/2014/main" id="{0BC05ABA-B490-453D-BCB4-27D41384CF97}"/>
              </a:ext>
            </a:extLst>
          </p:cNvPr>
          <p:cNvCxnSpPr>
            <a:cxnSpLocks/>
          </p:cNvCxnSpPr>
          <p:nvPr/>
        </p:nvCxnSpPr>
        <p:spPr>
          <a:xfrm>
            <a:off x="13069455" y="3955346"/>
            <a:ext cx="0" cy="26671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Đường nối Thẳng 30">
            <a:extLst>
              <a:ext uri="{FF2B5EF4-FFF2-40B4-BE49-F238E27FC236}">
                <a16:creationId xmlns:a16="http://schemas.microsoft.com/office/drawing/2014/main" id="{4F0E2145-D5A8-4F6D-A1CF-2803702AE8CF}"/>
              </a:ext>
            </a:extLst>
          </p:cNvPr>
          <p:cNvCxnSpPr/>
          <p:nvPr/>
        </p:nvCxnSpPr>
        <p:spPr>
          <a:xfrm>
            <a:off x="2546548" y="6622473"/>
            <a:ext cx="1052290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Đường kết nối Mũi tên Thẳng 33">
            <a:extLst>
              <a:ext uri="{FF2B5EF4-FFF2-40B4-BE49-F238E27FC236}">
                <a16:creationId xmlns:a16="http://schemas.microsoft.com/office/drawing/2014/main" id="{B65334C7-59C7-4315-8434-9A92E08A855C}"/>
              </a:ext>
            </a:extLst>
          </p:cNvPr>
          <p:cNvCxnSpPr/>
          <p:nvPr/>
        </p:nvCxnSpPr>
        <p:spPr>
          <a:xfrm flipV="1">
            <a:off x="2546548" y="6393549"/>
            <a:ext cx="0" cy="2289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Đường nối Thẳng 35">
            <a:extLst>
              <a:ext uri="{FF2B5EF4-FFF2-40B4-BE49-F238E27FC236}">
                <a16:creationId xmlns:a16="http://schemas.microsoft.com/office/drawing/2014/main" id="{BB435B75-E661-4C95-9D16-0A9D14912CDE}"/>
              </a:ext>
            </a:extLst>
          </p:cNvPr>
          <p:cNvCxnSpPr/>
          <p:nvPr/>
        </p:nvCxnSpPr>
        <p:spPr>
          <a:xfrm>
            <a:off x="4849091" y="1366982"/>
            <a:ext cx="0" cy="16078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Đường nối Thẳng 37">
            <a:extLst>
              <a:ext uri="{FF2B5EF4-FFF2-40B4-BE49-F238E27FC236}">
                <a16:creationId xmlns:a16="http://schemas.microsoft.com/office/drawing/2014/main" id="{CE39619F-DA7D-42C6-BDE2-435516755F91}"/>
              </a:ext>
            </a:extLst>
          </p:cNvPr>
          <p:cNvCxnSpPr>
            <a:cxnSpLocks/>
          </p:cNvCxnSpPr>
          <p:nvPr/>
        </p:nvCxnSpPr>
        <p:spPr>
          <a:xfrm>
            <a:off x="4843128" y="1365957"/>
            <a:ext cx="6660264" cy="384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Đường nối Thẳng 45">
            <a:extLst>
              <a:ext uri="{FF2B5EF4-FFF2-40B4-BE49-F238E27FC236}">
                <a16:creationId xmlns:a16="http://schemas.microsoft.com/office/drawing/2014/main" id="{EBD8DECF-9353-4D2E-A0D4-CA3CF1CDCFE6}"/>
              </a:ext>
            </a:extLst>
          </p:cNvPr>
          <p:cNvCxnSpPr>
            <a:cxnSpLocks/>
          </p:cNvCxnSpPr>
          <p:nvPr/>
        </p:nvCxnSpPr>
        <p:spPr>
          <a:xfrm>
            <a:off x="11503392" y="1420363"/>
            <a:ext cx="0" cy="233489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Đường nối Thẳng 47">
            <a:extLst>
              <a:ext uri="{FF2B5EF4-FFF2-40B4-BE49-F238E27FC236}">
                <a16:creationId xmlns:a16="http://schemas.microsoft.com/office/drawing/2014/main" id="{0ABAA4D9-B11E-4ADE-8CBE-E3FC73E1C293}"/>
              </a:ext>
            </a:extLst>
          </p:cNvPr>
          <p:cNvCxnSpPr>
            <a:cxnSpLocks/>
          </p:cNvCxnSpPr>
          <p:nvPr/>
        </p:nvCxnSpPr>
        <p:spPr>
          <a:xfrm flipV="1">
            <a:off x="2021334" y="3755255"/>
            <a:ext cx="9482058" cy="4664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Đường kết nối Mũi tên Thẳng 51">
            <a:extLst>
              <a:ext uri="{FF2B5EF4-FFF2-40B4-BE49-F238E27FC236}">
                <a16:creationId xmlns:a16="http://schemas.microsoft.com/office/drawing/2014/main" id="{FDABC444-7FF5-4AF4-ADFB-8AB0545FB476}"/>
              </a:ext>
            </a:extLst>
          </p:cNvPr>
          <p:cNvCxnSpPr>
            <a:cxnSpLocks/>
          </p:cNvCxnSpPr>
          <p:nvPr/>
        </p:nvCxnSpPr>
        <p:spPr>
          <a:xfrm>
            <a:off x="2044769" y="3803841"/>
            <a:ext cx="2341" cy="3212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Đường nối Thẳng 60">
            <a:extLst>
              <a:ext uri="{FF2B5EF4-FFF2-40B4-BE49-F238E27FC236}">
                <a16:creationId xmlns:a16="http://schemas.microsoft.com/office/drawing/2014/main" id="{C3BC2A20-F5F9-4770-ADE4-0AD433ECBF62}"/>
              </a:ext>
            </a:extLst>
          </p:cNvPr>
          <p:cNvCxnSpPr>
            <a:cxnSpLocks/>
          </p:cNvCxnSpPr>
          <p:nvPr/>
        </p:nvCxnSpPr>
        <p:spPr>
          <a:xfrm>
            <a:off x="7730836" y="5528329"/>
            <a:ext cx="0" cy="41549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Đường nối Thẳng 67">
            <a:extLst>
              <a:ext uri="{FF2B5EF4-FFF2-40B4-BE49-F238E27FC236}">
                <a16:creationId xmlns:a16="http://schemas.microsoft.com/office/drawing/2014/main" id="{7AA8E7CC-E81F-4B0F-824B-9B19C64408A9}"/>
              </a:ext>
            </a:extLst>
          </p:cNvPr>
          <p:cNvCxnSpPr>
            <a:cxnSpLocks/>
          </p:cNvCxnSpPr>
          <p:nvPr/>
        </p:nvCxnSpPr>
        <p:spPr>
          <a:xfrm>
            <a:off x="1207262" y="5528329"/>
            <a:ext cx="652357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Đường nối Thẳng 71">
            <a:extLst>
              <a:ext uri="{FF2B5EF4-FFF2-40B4-BE49-F238E27FC236}">
                <a16:creationId xmlns:a16="http://schemas.microsoft.com/office/drawing/2014/main" id="{ED56DEF4-DFF9-4DF0-A9D0-D7513AEFF004}"/>
              </a:ext>
            </a:extLst>
          </p:cNvPr>
          <p:cNvCxnSpPr/>
          <p:nvPr/>
        </p:nvCxnSpPr>
        <p:spPr>
          <a:xfrm>
            <a:off x="1207262" y="4838416"/>
            <a:ext cx="0" cy="68991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Đường nối Thẳng 74">
            <a:extLst>
              <a:ext uri="{FF2B5EF4-FFF2-40B4-BE49-F238E27FC236}">
                <a16:creationId xmlns:a16="http://schemas.microsoft.com/office/drawing/2014/main" id="{FF96999E-06CC-4A37-8D01-C6D7CD030192}"/>
              </a:ext>
            </a:extLst>
          </p:cNvPr>
          <p:cNvCxnSpPr/>
          <p:nvPr/>
        </p:nvCxnSpPr>
        <p:spPr>
          <a:xfrm>
            <a:off x="1207262" y="4838416"/>
            <a:ext cx="106496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Đường kết nối Mũi tên Thẳng 79">
            <a:extLst>
              <a:ext uri="{FF2B5EF4-FFF2-40B4-BE49-F238E27FC236}">
                <a16:creationId xmlns:a16="http://schemas.microsoft.com/office/drawing/2014/main" id="{E3DE1591-1F5A-46C3-9F63-94F44A7E8830}"/>
              </a:ext>
            </a:extLst>
          </p:cNvPr>
          <p:cNvCxnSpPr/>
          <p:nvPr/>
        </p:nvCxnSpPr>
        <p:spPr>
          <a:xfrm flipV="1">
            <a:off x="2272228" y="4358733"/>
            <a:ext cx="0" cy="4796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9295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Hình ảnh 63">
            <a:extLst>
              <a:ext uri="{FF2B5EF4-FFF2-40B4-BE49-F238E27FC236}">
                <a16:creationId xmlns:a16="http://schemas.microsoft.com/office/drawing/2014/main" id="{DF1D5909-26C1-4391-901F-8F72F1D7D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8369"/>
            <a:ext cx="12192000" cy="5141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932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99A974E-B467-419A-8445-B39732189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hỗ dành sẵn cho Nội dung 3">
            <a:extLst>
              <a:ext uri="{FF2B5EF4-FFF2-40B4-BE49-F238E27FC236}">
                <a16:creationId xmlns:a16="http://schemas.microsoft.com/office/drawing/2014/main" id="{5713B7A1-75C8-4AA7-B567-9765DDE3FB9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260850" y="3818414"/>
          <a:ext cx="3670300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27100">
                  <a:extLst>
                    <a:ext uri="{9D8B030D-6E8A-4147-A177-3AD203B41FA5}">
                      <a16:colId xmlns:a16="http://schemas.microsoft.com/office/drawing/2014/main" val="66262506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1702799046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2676877403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Loại giáo viên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giáo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</a:rPr>
                        <a:t>viên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3851893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giáo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</a:rPr>
                        <a:t>vụ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161233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332769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94</Words>
  <Application>Microsoft Office PowerPoint</Application>
  <PresentationFormat>Màn hình rộng</PresentationFormat>
  <Paragraphs>62</Paragraphs>
  <Slides>3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Chủ đề Office</vt:lpstr>
      <vt:lpstr>Bản trình bày PowerPoint</vt:lpstr>
      <vt:lpstr>Bản trình bày PowerPoint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lythanhlongst.0310@gmail.com</dc:creator>
  <cp:lastModifiedBy>lythanhlongst.0310@gmail.com</cp:lastModifiedBy>
  <cp:revision>15</cp:revision>
  <dcterms:created xsi:type="dcterms:W3CDTF">2020-05-14T13:57:47Z</dcterms:created>
  <dcterms:modified xsi:type="dcterms:W3CDTF">2020-05-15T02:39:55Z</dcterms:modified>
</cp:coreProperties>
</file>