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492" autoAdjust="0"/>
  </p:normalViewPr>
  <p:slideViewPr>
    <p:cSldViewPr>
      <p:cViewPr varScale="1">
        <p:scale>
          <a:sx n="83" d="100"/>
          <a:sy n="83" d="100"/>
        </p:scale>
        <p:origin x="595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7/26/2023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withmuhib/React-food-delivery-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gif"/><Relationship Id="rId4" Type="http://schemas.openxmlformats.org/officeDocument/2006/relationships/hyperlink" Target="https://github.com/lthmai121/Food-delivery-CS3332-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dirty="0"/>
              <a:t>What’s for Diner Finder?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/>
          <a:p>
            <a:r>
              <a:rPr lang="en-US" dirty="0"/>
              <a:t>Mai Lam, Anna Kaufmann, Hoon Park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EC89E8D-9BC4-86FA-E374-556C8962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8B360F8-9171-CCE9-BE0B-335E2829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3A288D5-007D-FEB1-2949-18B2ADA2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/>
          <a:p>
            <a:r>
              <a:rPr lang="en-US" dirty="0"/>
              <a:t>Fork from: </a:t>
            </a:r>
            <a:r>
              <a:rPr lang="en-US" dirty="0">
                <a:hlinkClick r:id="rId3"/>
              </a:rPr>
              <a:t>https://github.com/codingwithmuhib/React-food-delivery-app</a:t>
            </a:r>
            <a:endParaRPr lang="en-US" dirty="0"/>
          </a:p>
          <a:p>
            <a:r>
              <a:rPr lang="en-US" dirty="0"/>
              <a:t>Our adjusting version: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https://github.com/lthmai121/Food-delivery-CS3332-1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artoon of a blue cloud&#10;&#10;Description automatically generated">
            <a:extLst>
              <a:ext uri="{FF2B5EF4-FFF2-40B4-BE49-F238E27FC236}">
                <a16:creationId xmlns:a16="http://schemas.microsoft.com/office/drawing/2014/main" id="{6EA58DDE-F106-3AE3-E59E-E14F3CD473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4412" y="2921969"/>
            <a:ext cx="4875530" cy="2741261"/>
          </a:xfrm>
          <a:noFill/>
        </p:spPr>
      </p:pic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Front Page</a:t>
            </a:r>
          </a:p>
        </p:txBody>
      </p:sp>
      <p:pic>
        <p:nvPicPr>
          <p:cNvPr id="3" name="Picture 2" descr="A person riding a scooter&#10;&#10;Description automatically generated">
            <a:extLst>
              <a:ext uri="{FF2B5EF4-FFF2-40B4-BE49-F238E27FC236}">
                <a16:creationId xmlns:a16="http://schemas.microsoft.com/office/drawing/2014/main" id="{3E2876C6-9F61-CDA5-1588-3220A01C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96" y="1600200"/>
            <a:ext cx="7684033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How to start the project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714B813-395D-BC75-CB12-DC5A76FA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6" y="1600200"/>
            <a:ext cx="7374193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running</a:t>
            </a:r>
          </a:p>
        </p:txBody>
      </p:sp>
      <p:pic>
        <p:nvPicPr>
          <p:cNvPr id="10" name="Content Placeholder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D1CCA57-D65D-A6F6-648B-644769174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10" y="1757256"/>
            <a:ext cx="4875212" cy="2067374"/>
          </a:xfrm>
        </p:spPr>
      </p:pic>
      <p:pic>
        <p:nvPicPr>
          <p:cNvPr id="12" name="Picture 11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1D57621-E40F-F07B-D142-E59D1E0A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3981686"/>
            <a:ext cx="11580812" cy="26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Food Page</a:t>
            </a:r>
          </a:p>
        </p:txBody>
      </p:sp>
      <p:pic>
        <p:nvPicPr>
          <p:cNvPr id="12" name="Content Placeholder 11" descr="A screenshot of a menu&#10;&#10;Description automatically generated">
            <a:extLst>
              <a:ext uri="{FF2B5EF4-FFF2-40B4-BE49-F238E27FC236}">
                <a16:creationId xmlns:a16="http://schemas.microsoft.com/office/drawing/2014/main" id="{5E6A0F8C-1796-DB8C-9702-FC61C32B0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2" y="1600200"/>
            <a:ext cx="8371840" cy="4572000"/>
          </a:xfr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Food Ordering and Options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AF914EA5-2699-DA90-ADF9-06A72DC8E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68" y="1600200"/>
            <a:ext cx="7464489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DB45EF74-4676-47D9-3A4A-2A21C3C7A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84" y="1447800"/>
            <a:ext cx="7286055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My Cart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C46F31-91E6-6787-FB6F-20FDA61F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6" y="1600200"/>
            <a:ext cx="7374193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75CCD0-4227-AF93-24A7-983FA20A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9D362B92-3BAA-4358-3417-14617E43E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89" y="1600200"/>
            <a:ext cx="7404048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71</TotalTime>
  <Words>57</Words>
  <Application>Microsoft Office PowerPoint</Application>
  <PresentationFormat>Custom</PresentationFormat>
  <Paragraphs>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Cooking 16x9</vt:lpstr>
      <vt:lpstr>What’s for Diner Finder?</vt:lpstr>
      <vt:lpstr>Front Page</vt:lpstr>
      <vt:lpstr>How to start the project</vt:lpstr>
      <vt:lpstr>Terminal running</vt:lpstr>
      <vt:lpstr>Food Page</vt:lpstr>
      <vt:lpstr>Food Ordering and Options</vt:lpstr>
      <vt:lpstr>PowerPoint Presentation</vt:lpstr>
      <vt:lpstr>My Cart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for Diner Finder?</dc:title>
  <dc:creator>Thanh Mai Lam</dc:creator>
  <cp:lastModifiedBy>Thanh Mai Lam</cp:lastModifiedBy>
  <cp:revision>3</cp:revision>
  <dcterms:created xsi:type="dcterms:W3CDTF">2023-07-26T18:27:33Z</dcterms:created>
  <dcterms:modified xsi:type="dcterms:W3CDTF">2023-07-26T19:39:16Z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