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574"/>
    <p:restoredTop sz="96291"/>
  </p:normalViewPr>
  <p:slideViewPr>
    <p:cSldViewPr snapToGrid="0">
      <p:cViewPr varScale="1">
        <p:scale>
          <a:sx n="99" d="100"/>
          <a:sy n="99" d="100"/>
        </p:scale>
        <p:origin x="19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7T14:14:20.69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1932 967 24575,'-41'0'0,"8"-4"0,-9-5 0,7-8 0,-8-1 0,0 0 0,1-2 0,-1 2 0,0 0 0,5 2 0,-4 0 0,-1-2 0,-5-5 0,-5 2 0,1 2 0,0-1 0,0-2 0,-1 1 0,-2-1 0,1-1 0,0-1 0,0-4 0,2 2 0,5 1 0,3 1 0,3 0 0,2 2 0,1 1 0,5 2 0,4 3 0,4 0 0,0 0 0,1 0 0,0 1 0,0 1 0,3 2 0,2 1 0,3 2 0,1-1 0,0 2 0,0 3 0,2 1 0,5 1 0,1-1 0,3 0 0,-1-2 0,-1 1 0,1 2 0,1-4 0,-3 4 0,0-5 0,-5-2 0,-2-1 0,0-3 0,0 3 0,4 4 0,0-2 0,0 2 0,-1-4 0,-3-1 0,-4 0 0,-2-3 0,-3-4 0,6 10 0,-1-5 0,7 10 0,-4-3 0,-2 0 0,4 3 0,-4-3 0,6 3 0,0-3 0,6 0 0,9 3 0,8 1 0,-4 3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7T14:15:14.41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1105 354 24575,'-45'0'0,"-28"0"0,25 0 0,-30 0 0,37 0 0,-8 0 0,7 0 0,5 0 0,8 0 0,2-4 0,-1 0 0,4-4 0,-8-8 0,-2-5 0,-5-5 0,-13-5 0,-3 1 0,-9-1 0,1-4 0,6 3 0,6 3 0,10 5 0,11 5 0,8 5 0,5 2 0,4 3 0,4 4 0,4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7T14:15:15.56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1214 580 24575,'-21'-8'0,"-9"-2"0,-3 5 0,-6-3 0,-1-4 0,-3-2 0,-18-7 0,16 10 0,-14-9 0,11 11 0,10-8 0,-16-4 0,19 3 0,-8-7 0,5 1 0,-9-7 0,2-8 0,-6 3 0,-2 0 0,4 1 0,-5 7 0,-1-4 0,2 0 0,3 4 0,6 3 0,10 9 0,5 5 0,16 7 0,4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7T14:15:16.56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688 591 24575,'-57'-59'0,"5"6"0,0 9 0,3 7 0,4 3 0,3 3 0,1 3 0,6 6 0,-1 3 0,5 3 0,1-6 0,-7-12 0,-9-16 0,-18-16 0,28 25 0,2 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7T14:15:18.88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1661 367 24575,'-49'0'0,"-8"0"0,-18 0 0,20-3 0,-5-1 0,-11-6 0,-3-1-1308,-3-2 0,0-2 1308,6 0 0,2 0 0,8 1 0,2 1 521,-38-6-521,9-1 0,7 3 0,10 0 0,0 2 503,7-2-503,11-3 0,4 1 0,4-1 1336,5 2-1336,1 5 256,9 1-256,9 4 0,5 1 0,6-1 0,2 4 0,0 0 0,1-3 0,2 5 0,2-4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7T14:15:28.85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901 315 24575,'-37'0'0,"-14"-9"0,-19-10 0,-12-7 0,34 10 0,0-2 0,-9-9 0,2 0 0,-13 1 0,-9-20 0,42 37 0,-10-7 0,0 0 0,3 3 0,9-3 0,5 8 0,0 4 0,8-3 0,6 3 0,3 0 0,8 1 0,0 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0B1817-9818-588B-D03D-4506F87650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2ACDBFE-6012-7630-B0D3-849DDE6FA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4F5000-9D69-AA65-6BC5-F602CF029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33D-CF90-5D4A-9903-E233785D10DE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38FDE6-0BF3-3A67-DE02-A61662A13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B49B20-0E6C-7D3E-ADBB-731BEAB38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EC1E-A70B-0F48-A936-6B30389618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0612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BA717C-BABE-B492-9548-8216ACED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8FD0417-6D0A-DC03-1D6E-BB652ECC1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67B36B-78E0-EE23-9D31-772035E2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33D-CF90-5D4A-9903-E233785D10DE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F3B55D-117A-4244-040C-A272FD2BA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D78257-3AA3-34C1-0E93-A4347A87F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EC1E-A70B-0F48-A936-6B30389618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7249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A62E0E2-333A-C625-DC9F-3478B93F6C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31F883A-4063-F0F9-D7AF-5594E8040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D2ABCA-B5DA-F106-3881-06569C838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33D-CF90-5D4A-9903-E233785D10DE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A2457C-7C55-E8F6-6EF0-806828282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D02B85-533C-F492-6712-C9F8C7563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EC1E-A70B-0F48-A936-6B30389618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1852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9C9385-4D64-B434-2466-A0A4A409C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631084-A8F0-349C-89AF-F837F8EB0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3207F5-6605-2865-D348-F50FEB87A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33D-CF90-5D4A-9903-E233785D10DE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FA017E-6829-A907-1619-5FA73A0A1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D7B763-5EBA-6954-3EE4-600734BFD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EC1E-A70B-0F48-A936-6B30389618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562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43E4FE-40CC-F7DC-C031-79A07FD12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421EF1-6B14-1324-875B-BD9535C8F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4AC03E-053A-3050-8EA4-807EDFE83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33D-CF90-5D4A-9903-E233785D10DE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9D5B83-0841-070F-8F66-403A21301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19FE10-A222-7686-7D31-A7E0C2816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EC1E-A70B-0F48-A936-6B30389618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022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DF8057-9FED-9345-8967-CF45D03B3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49B7E8-4BD2-CF11-9ADA-620D296441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6ABAC2-0B3E-0F0B-4EF6-BB8A58EAE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797E44-91A9-B40C-2245-A84E667EF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33D-CF90-5D4A-9903-E233785D10DE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02D6D2E-86A4-1F0D-E000-D3B23744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8F3DDA-E587-E961-6C1D-7772BA93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EC1E-A70B-0F48-A936-6B30389618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603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C6A38C-8390-2867-B368-56E7F612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2C0050-48ED-1D54-BA07-F7A80606B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CFF5F7-5A91-33F4-069E-BEB1157F0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A17D681-6E5D-E45C-2C2D-8974EF12C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5582180-9CE1-DDB0-C7B0-657D3F354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F596835-6F97-5EB1-A0B5-7989206A1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33D-CF90-5D4A-9903-E233785D10DE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F9A1AF1-B4E4-56C3-4769-8950DCBC0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45A919E-5530-ACCB-CD0A-336D7F06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EC1E-A70B-0F48-A936-6B30389618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3228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F199AC-FA91-C736-BE06-D93790AE4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553C95B-74C2-6E39-535E-EC0328C3F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33D-CF90-5D4A-9903-E233785D10DE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6B427FC-17CC-C6A9-DF2B-84E99CF73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94997D5-A9DA-7547-4658-D1EDDF25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EC1E-A70B-0F48-A936-6B30389618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6540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CD30267-99ED-0918-344F-DEF8C261C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33D-CF90-5D4A-9903-E233785D10DE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EAC9BB3-3C15-6274-9D22-24041F7DB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E976AD4-AB1E-6B09-66D6-4F97C723D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EC1E-A70B-0F48-A936-6B30389618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03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737630-68CD-A388-5390-90E85798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ED508B-675C-621E-CA0B-24F5D4714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EE36EB8-A334-E4A6-34D2-49A0F8D60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986004-2E70-53FF-AF1B-AFCCB2FEF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33D-CF90-5D4A-9903-E233785D10DE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85F4E8-75A5-247F-9ED0-4E8E028BA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DE8D3A-D941-C80B-7227-32B880620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EC1E-A70B-0F48-A936-6B30389618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442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7296C6-DCD9-E27F-A07F-E75EA53A1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91A093B-F337-8356-C20C-9065911084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0A2F578-4CC5-4071-CDD4-38B632480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E9D4046-BC67-D384-FA7E-CC24308AC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633D-CF90-5D4A-9903-E233785D10DE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927ED96-62AB-C415-F95B-5E5357C76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4DAC50-73ED-EC6B-D039-D5F16D12B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EC1E-A70B-0F48-A936-6B30389618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0984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579DF46-5E71-F297-3024-1072E77C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718A3C-B89D-A8BC-04EB-A9A755AE1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87A48B-82AF-DB86-9000-03D7FB45F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A633D-CF90-5D4A-9903-E233785D10DE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F34C5C-9144-AB28-35AA-0848E9CC1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A1054F-11BB-A7E4-F39E-4FA909A41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FEC1E-A70B-0F48-A936-6B30389618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3764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CCFF3C2-3A56-DD72-DBFF-23AA4BA50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19" y="0"/>
            <a:ext cx="11532781" cy="681917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Encre 12">
                <a:extLst>
                  <a:ext uri="{FF2B5EF4-FFF2-40B4-BE49-F238E27FC236}">
                    <a16:creationId xmlns:a16="http://schemas.microsoft.com/office/drawing/2014/main" id="{FE1F1B29-B448-4B99-3E82-3054012B66DD}"/>
                  </a:ext>
                </a:extLst>
              </p14:cNvPr>
              <p14:cNvContentPartPr/>
              <p14:nvPr/>
            </p14:nvContentPartPr>
            <p14:xfrm>
              <a:off x="5808200" y="1935880"/>
              <a:ext cx="695520" cy="348120"/>
            </p14:xfrm>
          </p:contentPart>
        </mc:Choice>
        <mc:Fallback>
          <p:pic>
            <p:nvPicPr>
              <p:cNvPr id="13" name="Encre 12">
                <a:extLst>
                  <a:ext uri="{FF2B5EF4-FFF2-40B4-BE49-F238E27FC236}">
                    <a16:creationId xmlns:a16="http://schemas.microsoft.com/office/drawing/2014/main" id="{FE1F1B29-B448-4B99-3E82-3054012B66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72200" y="1900240"/>
                <a:ext cx="767160" cy="41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e 15">
            <a:extLst>
              <a:ext uri="{FF2B5EF4-FFF2-40B4-BE49-F238E27FC236}">
                <a16:creationId xmlns:a16="http://schemas.microsoft.com/office/drawing/2014/main" id="{F5A0AC97-3C9F-5080-595E-2DC8655831EC}"/>
              </a:ext>
            </a:extLst>
          </p:cNvPr>
          <p:cNvGrpSpPr/>
          <p:nvPr/>
        </p:nvGrpSpPr>
        <p:grpSpPr>
          <a:xfrm>
            <a:off x="8969000" y="1924360"/>
            <a:ext cx="1129320" cy="268560"/>
            <a:chOff x="8969000" y="1924360"/>
            <a:chExt cx="1129320" cy="26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AA1C4496-3E7D-9CBC-D3D4-D08D1E422662}"/>
                    </a:ext>
                  </a:extLst>
                </p14:cNvPr>
                <p14:cNvContentPartPr/>
                <p14:nvPr/>
              </p14:nvContentPartPr>
              <p14:xfrm>
                <a:off x="8969000" y="2065480"/>
                <a:ext cx="397800" cy="127440"/>
              </p14:xfrm>
            </p:contentPart>
          </mc:Choice>
          <mc:Fallback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AA1C4496-3E7D-9CBC-D3D4-D08D1E42266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933000" y="2029840"/>
                  <a:ext cx="4694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1CF8E59A-7ED9-89A0-8DEE-3B3E1C8E8FE2}"/>
                    </a:ext>
                  </a:extLst>
                </p14:cNvPr>
                <p14:cNvContentPartPr/>
                <p14:nvPr/>
              </p14:nvContentPartPr>
              <p14:xfrm>
                <a:off x="9661280" y="1924360"/>
                <a:ext cx="437040" cy="209160"/>
              </p14:xfrm>
            </p:contentPart>
          </mc:Choice>
          <mc:Fallback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1CF8E59A-7ED9-89A0-8DEE-3B3E1C8E8FE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625640" y="1888360"/>
                  <a:ext cx="508680" cy="28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7" name="Encre 16">
                <a:extLst>
                  <a:ext uri="{FF2B5EF4-FFF2-40B4-BE49-F238E27FC236}">
                    <a16:creationId xmlns:a16="http://schemas.microsoft.com/office/drawing/2014/main" id="{6AF8EED2-45B8-7470-68E1-5CEE0297571C}"/>
                  </a:ext>
                </a:extLst>
              </p14:cNvPr>
              <p14:cNvContentPartPr/>
              <p14:nvPr/>
            </p14:nvContentPartPr>
            <p14:xfrm>
              <a:off x="11051240" y="1838320"/>
              <a:ext cx="247680" cy="212760"/>
            </p14:xfrm>
          </p:contentPart>
        </mc:Choice>
        <mc:Fallback>
          <p:pic>
            <p:nvPicPr>
              <p:cNvPr id="17" name="Encre 16">
                <a:extLst>
                  <a:ext uri="{FF2B5EF4-FFF2-40B4-BE49-F238E27FC236}">
                    <a16:creationId xmlns:a16="http://schemas.microsoft.com/office/drawing/2014/main" id="{6AF8EED2-45B8-7470-68E1-5CEE029757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015600" y="1802320"/>
                <a:ext cx="31932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8" name="Encre 17">
                <a:extLst>
                  <a:ext uri="{FF2B5EF4-FFF2-40B4-BE49-F238E27FC236}">
                    <a16:creationId xmlns:a16="http://schemas.microsoft.com/office/drawing/2014/main" id="{9978B4E5-2911-5A99-163C-F03603A4BC36}"/>
                  </a:ext>
                </a:extLst>
              </p14:cNvPr>
              <p14:cNvContentPartPr/>
              <p14:nvPr/>
            </p14:nvContentPartPr>
            <p14:xfrm>
              <a:off x="9745160" y="4367320"/>
              <a:ext cx="597960" cy="132120"/>
            </p14:xfrm>
          </p:contentPart>
        </mc:Choice>
        <mc:Fallback>
          <p:pic>
            <p:nvPicPr>
              <p:cNvPr id="18" name="Encre 17">
                <a:extLst>
                  <a:ext uri="{FF2B5EF4-FFF2-40B4-BE49-F238E27FC236}">
                    <a16:creationId xmlns:a16="http://schemas.microsoft.com/office/drawing/2014/main" id="{9978B4E5-2911-5A99-163C-F03603A4BC3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709160" y="4331680"/>
                <a:ext cx="66960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9" name="Encre 18">
                <a:extLst>
                  <a:ext uri="{FF2B5EF4-FFF2-40B4-BE49-F238E27FC236}">
                    <a16:creationId xmlns:a16="http://schemas.microsoft.com/office/drawing/2014/main" id="{BFDFD568-6154-5AFB-883B-209AE57C9340}"/>
                  </a:ext>
                </a:extLst>
              </p14:cNvPr>
              <p14:cNvContentPartPr/>
              <p14:nvPr/>
            </p14:nvContentPartPr>
            <p14:xfrm>
              <a:off x="3983720" y="3991120"/>
              <a:ext cx="324360" cy="113400"/>
            </p14:xfrm>
          </p:contentPart>
        </mc:Choice>
        <mc:Fallback>
          <p:pic>
            <p:nvPicPr>
              <p:cNvPr id="19" name="Encre 18">
                <a:extLst>
                  <a:ext uri="{FF2B5EF4-FFF2-40B4-BE49-F238E27FC236}">
                    <a16:creationId xmlns:a16="http://schemas.microsoft.com/office/drawing/2014/main" id="{BFDFD568-6154-5AFB-883B-209AE57C934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948080" y="3955480"/>
                <a:ext cx="396000" cy="18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71257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Luc Thomès</dc:creator>
  <cp:lastModifiedBy>Luc Thomès</cp:lastModifiedBy>
  <cp:revision>1</cp:revision>
  <dcterms:created xsi:type="dcterms:W3CDTF">2024-10-17T14:07:20Z</dcterms:created>
  <dcterms:modified xsi:type="dcterms:W3CDTF">2024-10-17T14:15:59Z</dcterms:modified>
</cp:coreProperties>
</file>