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9ED"/>
    <a:srgbClr val="DB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100" d="100"/>
          <a:sy n="100" d="100"/>
        </p:scale>
        <p:origin x="10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01C5-0D5C-D947-B947-E632958E9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EEED0-24A1-EB45-BA31-2B16F8C3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C33B-4A8B-714A-8AD9-60D21C8C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76ED-AA20-CC46-9181-F7BC696D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9E67-A6F7-484B-8F20-8D7D9F85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B8B1-930C-834A-8844-94FA7A2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C8430-5E4B-664E-99A2-E593B023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3718-8FD3-4643-9545-7757D8E3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540E-6448-3C49-B732-30322ECE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2355-A30D-6445-8321-48D3441D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1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0865E-0A4F-9D4C-8989-88519E976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60F5E-FB6D-F04A-9C26-799E347EB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E872-07BD-9A45-969E-ED4D7C58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CA34-DAA6-574D-BC57-E518C232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D405-53DE-C043-B05C-546DB5C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2C03-CB88-BB4E-857B-89669EE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6B99-BA29-C241-80BF-A7115962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D1F8-1AC1-A340-A9FF-1EC762B2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F931-D8A4-FF44-9E11-BBBC31C8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2BA5-9DC2-024C-A45E-E9AD01B0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3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E023-5D5B-9049-8B3E-33710A41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8829-522D-BB46-A509-7F8108AC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2043-A10F-CD4C-B0A9-D92BDA95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B6CF-7C34-1140-89AC-0CEF97B8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4A18-2299-454E-805F-8D0DD1E6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D66-8334-5645-9AB5-9FCFE185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1C6B-2513-F746-A43F-E146DAB69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F14A6-D431-B84B-9D58-1A8824AC2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60FC-ED96-4947-AD50-35CF676E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B7F6-FAEB-5345-BF8C-15D69D1D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4903-9867-F745-9601-BFA93200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95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C59D-3AB5-5948-BB45-E5C875F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033D-7846-D640-B000-2D956F63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F5C46-9C33-A244-A2EF-D7B0CAFAF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C3414-D1D5-9A47-BD46-84666BFE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96855-D3C3-224B-88D6-E03150CED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7D764-CB99-A244-B121-2B362C66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773C5-5108-784D-A900-6F74B1F2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CC12C-A1AC-2F43-A402-98C21BDF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4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5E6-84A4-C04F-996C-7A48838A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C0AD6-8E66-2648-B15C-3440D12D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2C424-B63C-7448-94AC-25482660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19E8F-5F2B-B348-89B2-CCBC803B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1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87AA7-6CF4-D14E-8FCE-CFBF81C0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5D3E1-F9F2-0044-BE0D-969ADFC9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8425C-9BC1-4A43-AD2D-A70F2865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9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0FBD-3D07-1C40-AF66-DAA17CD6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A0DC-2984-9342-B599-A9723E45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04E25-346B-774B-9A95-9D332F1C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7C0DB-D61D-404D-B50A-FC876BD2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22185-4E95-334E-8209-5E61F28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74EA6-FE6A-1A41-9579-316B8FAF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62C-3D0E-DB4C-B607-68F2A292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E117D-27D4-CA49-8801-B21FE192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97697-8750-1443-B897-14FB15A00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5525-A298-254B-8488-0197F389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7E0F-71DE-304A-A414-BDE5D286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332D-87E6-E140-8CB8-25C36AD9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074F6-58BD-394B-BDFE-030050E1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02CB8-5CF1-4149-BF6F-06482CBF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195F-1DBA-6448-8218-EA2A036F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EE33-4D15-4542-80CE-7A748BA48017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68D-6CD5-7F48-B04C-12E5C8031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52B3-8922-7A43-AF2B-612051C0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C3EA-A5CD-F94C-B6BE-44D726AB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FA97E909-2843-5C45-A2CE-158E62EAAAB0}"/>
              </a:ext>
            </a:extLst>
          </p:cNvPr>
          <p:cNvSpPr/>
          <p:nvPr/>
        </p:nvSpPr>
        <p:spPr>
          <a:xfrm rot="16200000">
            <a:off x="3535044" y="1512048"/>
            <a:ext cx="3002106" cy="3548559"/>
          </a:xfrm>
          <a:custGeom>
            <a:avLst/>
            <a:gdLst>
              <a:gd name="connsiteX0" fmla="*/ 2998350 w 3002106"/>
              <a:gd name="connsiteY0" fmla="*/ 2438895 h 3548559"/>
              <a:gd name="connsiteX1" fmla="*/ 2998350 w 3002106"/>
              <a:gd name="connsiteY1" fmla="*/ 2744441 h 3548559"/>
              <a:gd name="connsiteX2" fmla="*/ 2879637 w 3002106"/>
              <a:gd name="connsiteY2" fmla="*/ 2744441 h 3548559"/>
              <a:gd name="connsiteX3" fmla="*/ 2879637 w 3002106"/>
              <a:gd name="connsiteY3" fmla="*/ 2659018 h 3548559"/>
              <a:gd name="connsiteX4" fmla="*/ 1330270 w 3002106"/>
              <a:gd name="connsiteY4" fmla="*/ 2020975 h 3548559"/>
              <a:gd name="connsiteX5" fmla="*/ 1372230 w 3002106"/>
              <a:gd name="connsiteY5" fmla="*/ 1919082 h 3548559"/>
              <a:gd name="connsiteX6" fmla="*/ 2879637 w 3002106"/>
              <a:gd name="connsiteY6" fmla="*/ 2539845 h 3548559"/>
              <a:gd name="connsiteX7" fmla="*/ 2879637 w 3002106"/>
              <a:gd name="connsiteY7" fmla="*/ 2438895 h 3548559"/>
              <a:gd name="connsiteX8" fmla="*/ 3002106 w 3002106"/>
              <a:gd name="connsiteY8" fmla="*/ 1001539 h 3548559"/>
              <a:gd name="connsiteX9" fmla="*/ 2998353 w 3002106"/>
              <a:gd name="connsiteY9" fmla="*/ 1003093 h 3548559"/>
              <a:gd name="connsiteX10" fmla="*/ 2998353 w 3002106"/>
              <a:gd name="connsiteY10" fmla="*/ 1005383 h 3548559"/>
              <a:gd name="connsiteX11" fmla="*/ 2992825 w 3002106"/>
              <a:gd name="connsiteY11" fmla="*/ 1005383 h 3548559"/>
              <a:gd name="connsiteX12" fmla="*/ 1378468 w 3002106"/>
              <a:gd name="connsiteY12" fmla="*/ 1674098 h 3548559"/>
              <a:gd name="connsiteX13" fmla="*/ 1331727 w 3002106"/>
              <a:gd name="connsiteY13" fmla="*/ 1561260 h 3548559"/>
              <a:gd name="connsiteX14" fmla="*/ 2879640 w 3002106"/>
              <a:gd name="connsiteY14" fmla="*/ 920069 h 3548559"/>
              <a:gd name="connsiteX15" fmla="*/ 2879640 w 3002106"/>
              <a:gd name="connsiteY15" fmla="*/ 271897 h 3548559"/>
              <a:gd name="connsiteX16" fmla="*/ 120454 w 3002106"/>
              <a:gd name="connsiteY16" fmla="*/ 1414834 h 3548559"/>
              <a:gd name="connsiteX17" fmla="*/ 120454 w 3002106"/>
              <a:gd name="connsiteY17" fmla="*/ 2177801 h 3548559"/>
              <a:gd name="connsiteX18" fmla="*/ 2997288 w 3002106"/>
              <a:gd name="connsiteY18" fmla="*/ 3362506 h 3548559"/>
              <a:gd name="connsiteX19" fmla="*/ 2989967 w 3002106"/>
              <a:gd name="connsiteY19" fmla="*/ 3380284 h 3548559"/>
              <a:gd name="connsiteX20" fmla="*/ 2998351 w 3002106"/>
              <a:gd name="connsiteY20" fmla="*/ 3380284 h 3548559"/>
              <a:gd name="connsiteX21" fmla="*/ 2998351 w 3002106"/>
              <a:gd name="connsiteY21" fmla="*/ 3548559 h 3548559"/>
              <a:gd name="connsiteX22" fmla="*/ 2879638 w 3002106"/>
              <a:gd name="connsiteY22" fmla="*/ 3548559 h 3548559"/>
              <a:gd name="connsiteX23" fmla="*/ 2879638 w 3002106"/>
              <a:gd name="connsiteY23" fmla="*/ 3433230 h 3548559"/>
              <a:gd name="connsiteX24" fmla="*/ 6485 w 3002106"/>
              <a:gd name="connsiteY24" fmla="*/ 2250041 h 3548559"/>
              <a:gd name="connsiteX25" fmla="*/ 9124 w 3002106"/>
              <a:gd name="connsiteY25" fmla="*/ 2243632 h 3548559"/>
              <a:gd name="connsiteX26" fmla="*/ 1741 w 3002106"/>
              <a:gd name="connsiteY26" fmla="*/ 2243632 h 3548559"/>
              <a:gd name="connsiteX27" fmla="*/ 1741 w 3002106"/>
              <a:gd name="connsiteY27" fmla="*/ 1351457 h 3548559"/>
              <a:gd name="connsiteX28" fmla="*/ 2486 w 3002106"/>
              <a:gd name="connsiteY28" fmla="*/ 1351457 h 3548559"/>
              <a:gd name="connsiteX29" fmla="*/ 0 w 3002106"/>
              <a:gd name="connsiteY29" fmla="*/ 1345454 h 3548559"/>
              <a:gd name="connsiteX30" fmla="*/ 2879640 w 3002106"/>
              <a:gd name="connsiteY30" fmla="*/ 152622 h 3548559"/>
              <a:gd name="connsiteX31" fmla="*/ 2879640 w 3002106"/>
              <a:gd name="connsiteY31" fmla="*/ 0 h 3548559"/>
              <a:gd name="connsiteX32" fmla="*/ 2998353 w 3002106"/>
              <a:gd name="connsiteY32" fmla="*/ 0 h 3548559"/>
              <a:gd name="connsiteX33" fmla="*/ 2998353 w 3002106"/>
              <a:gd name="connsiteY33" fmla="*/ 992479 h 354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02106" h="3548559">
                <a:moveTo>
                  <a:pt x="2998350" y="2438895"/>
                </a:moveTo>
                <a:lnTo>
                  <a:pt x="2998350" y="2744441"/>
                </a:lnTo>
                <a:lnTo>
                  <a:pt x="2879637" y="2744441"/>
                </a:lnTo>
                <a:lnTo>
                  <a:pt x="2879637" y="2659018"/>
                </a:lnTo>
                <a:lnTo>
                  <a:pt x="1330270" y="2020975"/>
                </a:lnTo>
                <a:lnTo>
                  <a:pt x="1372230" y="1919082"/>
                </a:lnTo>
                <a:lnTo>
                  <a:pt x="2879637" y="2539845"/>
                </a:lnTo>
                <a:lnTo>
                  <a:pt x="2879637" y="2438895"/>
                </a:lnTo>
                <a:close/>
                <a:moveTo>
                  <a:pt x="3002106" y="1001539"/>
                </a:moveTo>
                <a:lnTo>
                  <a:pt x="2998353" y="1003093"/>
                </a:lnTo>
                <a:lnTo>
                  <a:pt x="2998353" y="1005383"/>
                </a:lnTo>
                <a:lnTo>
                  <a:pt x="2992825" y="1005383"/>
                </a:lnTo>
                <a:lnTo>
                  <a:pt x="1378468" y="1674098"/>
                </a:lnTo>
                <a:lnTo>
                  <a:pt x="1331727" y="1561260"/>
                </a:lnTo>
                <a:lnTo>
                  <a:pt x="2879640" y="920069"/>
                </a:lnTo>
                <a:lnTo>
                  <a:pt x="2879640" y="271897"/>
                </a:lnTo>
                <a:lnTo>
                  <a:pt x="120454" y="1414834"/>
                </a:lnTo>
                <a:lnTo>
                  <a:pt x="120454" y="2177801"/>
                </a:lnTo>
                <a:lnTo>
                  <a:pt x="2997288" y="3362506"/>
                </a:lnTo>
                <a:lnTo>
                  <a:pt x="2989967" y="3380284"/>
                </a:lnTo>
                <a:lnTo>
                  <a:pt x="2998351" y="3380284"/>
                </a:lnTo>
                <a:lnTo>
                  <a:pt x="2998351" y="3548559"/>
                </a:lnTo>
                <a:lnTo>
                  <a:pt x="2879638" y="3548559"/>
                </a:lnTo>
                <a:lnTo>
                  <a:pt x="2879638" y="3433230"/>
                </a:lnTo>
                <a:lnTo>
                  <a:pt x="6485" y="2250041"/>
                </a:lnTo>
                <a:lnTo>
                  <a:pt x="9124" y="2243632"/>
                </a:lnTo>
                <a:lnTo>
                  <a:pt x="1741" y="2243632"/>
                </a:lnTo>
                <a:lnTo>
                  <a:pt x="1741" y="1351457"/>
                </a:lnTo>
                <a:lnTo>
                  <a:pt x="2486" y="1351457"/>
                </a:lnTo>
                <a:lnTo>
                  <a:pt x="0" y="1345454"/>
                </a:lnTo>
                <a:lnTo>
                  <a:pt x="2879640" y="152622"/>
                </a:lnTo>
                <a:lnTo>
                  <a:pt x="2879640" y="0"/>
                </a:lnTo>
                <a:lnTo>
                  <a:pt x="2998353" y="0"/>
                </a:lnTo>
                <a:lnTo>
                  <a:pt x="2998353" y="992479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385311D-270B-D64C-800F-D31D6CB1EDAD}"/>
              </a:ext>
            </a:extLst>
          </p:cNvPr>
          <p:cNvSpPr/>
          <p:nvPr/>
        </p:nvSpPr>
        <p:spPr>
          <a:xfrm rot="16200000">
            <a:off x="4217661" y="2807751"/>
            <a:ext cx="1671233" cy="2059768"/>
          </a:xfrm>
          <a:custGeom>
            <a:avLst/>
            <a:gdLst>
              <a:gd name="connsiteX0" fmla="*/ 1671233 w 1671233"/>
              <a:gd name="connsiteY0" fmla="*/ 150916 h 2059768"/>
              <a:gd name="connsiteX1" fmla="*/ 1671233 w 1671233"/>
              <a:gd name="connsiteY1" fmla="*/ 585874 h 2059768"/>
              <a:gd name="connsiteX2" fmla="*/ 1654175 w 1671233"/>
              <a:gd name="connsiteY2" fmla="*/ 591550 h 2059768"/>
              <a:gd name="connsiteX3" fmla="*/ 1609971 w 1671233"/>
              <a:gd name="connsiteY3" fmla="*/ 701452 h 2059768"/>
              <a:gd name="connsiteX4" fmla="*/ 1610932 w 1671233"/>
              <a:gd name="connsiteY4" fmla="*/ 706639 h 2059768"/>
              <a:gd name="connsiteX5" fmla="*/ 1609255 w 1671233"/>
              <a:gd name="connsiteY5" fmla="*/ 706988 h 2059768"/>
              <a:gd name="connsiteX6" fmla="*/ 1480246 w 1671233"/>
              <a:gd name="connsiteY6" fmla="*/ 1033460 h 2059768"/>
              <a:gd name="connsiteX7" fmla="*/ 1609254 w 1671233"/>
              <a:gd name="connsiteY7" fmla="*/ 1359933 h 2059768"/>
              <a:gd name="connsiteX8" fmla="*/ 1616483 w 1671233"/>
              <a:gd name="connsiteY8" fmla="*/ 1361436 h 2059768"/>
              <a:gd name="connsiteX9" fmla="*/ 1613902 w 1671233"/>
              <a:gd name="connsiteY9" fmla="*/ 1382505 h 2059768"/>
              <a:gd name="connsiteX10" fmla="*/ 1658106 w 1671233"/>
              <a:gd name="connsiteY10" fmla="*/ 1492408 h 2059768"/>
              <a:gd name="connsiteX11" fmla="*/ 1671232 w 1671233"/>
              <a:gd name="connsiteY11" fmla="*/ 1496775 h 2059768"/>
              <a:gd name="connsiteX12" fmla="*/ 1671232 w 1671233"/>
              <a:gd name="connsiteY12" fmla="*/ 1918836 h 2059768"/>
              <a:gd name="connsiteX13" fmla="*/ 1617505 w 1671233"/>
              <a:gd name="connsiteY13" fmla="*/ 1999892 h 2059768"/>
              <a:gd name="connsiteX14" fmla="*/ 1596360 w 1671233"/>
              <a:gd name="connsiteY14" fmla="*/ 2004161 h 2059768"/>
              <a:gd name="connsiteX15" fmla="*/ 1573461 w 1671233"/>
              <a:gd name="connsiteY15" fmla="*/ 2059768 h 2059768"/>
              <a:gd name="connsiteX16" fmla="*/ 1444850 w 1671233"/>
              <a:gd name="connsiteY16" fmla="*/ 2006805 h 2059768"/>
              <a:gd name="connsiteX17" fmla="*/ 1441748 w 1671233"/>
              <a:gd name="connsiteY17" fmla="*/ 2006805 h 2059768"/>
              <a:gd name="connsiteX18" fmla="*/ 1405905 w 1671233"/>
              <a:gd name="connsiteY18" fmla="*/ 1990767 h 2059768"/>
              <a:gd name="connsiteX19" fmla="*/ 22795 w 1671233"/>
              <a:gd name="connsiteY19" fmla="*/ 1421191 h 2059768"/>
              <a:gd name="connsiteX20" fmla="*/ 2341 w 1671233"/>
              <a:gd name="connsiteY20" fmla="*/ 1421191 h 2059768"/>
              <a:gd name="connsiteX21" fmla="*/ 2341 w 1671233"/>
              <a:gd name="connsiteY21" fmla="*/ 661626 h 2059768"/>
              <a:gd name="connsiteX22" fmla="*/ 0 w 1671233"/>
              <a:gd name="connsiteY22" fmla="*/ 655974 h 2059768"/>
              <a:gd name="connsiteX23" fmla="*/ 2341 w 1671233"/>
              <a:gd name="connsiteY23" fmla="*/ 655005 h 2059768"/>
              <a:gd name="connsiteX24" fmla="*/ 2341 w 1671233"/>
              <a:gd name="connsiteY24" fmla="*/ 651027 h 2059768"/>
              <a:gd name="connsiteX25" fmla="*/ 11943 w 1671233"/>
              <a:gd name="connsiteY25" fmla="*/ 651027 h 2059768"/>
              <a:gd name="connsiteX26" fmla="*/ 1418396 w 1671233"/>
              <a:gd name="connsiteY26" fmla="*/ 68432 h 2059768"/>
              <a:gd name="connsiteX27" fmla="*/ 1336641 w 1671233"/>
              <a:gd name="connsiteY27" fmla="*/ 62946 h 2059768"/>
              <a:gd name="connsiteX28" fmla="*/ 1431639 w 1671233"/>
              <a:gd name="connsiteY28" fmla="*/ 62946 h 2059768"/>
              <a:gd name="connsiteX29" fmla="*/ 1583599 w 1671233"/>
              <a:gd name="connsiteY29" fmla="*/ 0 h 2059768"/>
              <a:gd name="connsiteX30" fmla="*/ 1612083 w 1671233"/>
              <a:gd name="connsiteY30" fmla="*/ 68765 h 2059768"/>
              <a:gd name="connsiteX31" fmla="*/ 1617505 w 1671233"/>
              <a:gd name="connsiteY31" fmla="*/ 69860 h 2059768"/>
              <a:gd name="connsiteX32" fmla="*/ 1671233 w 1671233"/>
              <a:gd name="connsiteY32" fmla="*/ 150916 h 205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71233" h="2059768">
                <a:moveTo>
                  <a:pt x="1671233" y="150916"/>
                </a:moveTo>
                <a:lnTo>
                  <a:pt x="1671233" y="585874"/>
                </a:lnTo>
                <a:lnTo>
                  <a:pt x="1654175" y="591550"/>
                </a:lnTo>
                <a:cubicBezTo>
                  <a:pt x="1628198" y="609657"/>
                  <a:pt x="1609971" y="652047"/>
                  <a:pt x="1609971" y="701452"/>
                </a:cubicBezTo>
                <a:lnTo>
                  <a:pt x="1610932" y="706639"/>
                </a:lnTo>
                <a:lnTo>
                  <a:pt x="1609255" y="706988"/>
                </a:lnTo>
                <a:cubicBezTo>
                  <a:pt x="1535630" y="738061"/>
                  <a:pt x="1480246" y="872421"/>
                  <a:pt x="1480246" y="1033460"/>
                </a:cubicBezTo>
                <a:cubicBezTo>
                  <a:pt x="1480246" y="1194499"/>
                  <a:pt x="1535629" y="1328859"/>
                  <a:pt x="1609254" y="1359933"/>
                </a:cubicBezTo>
                <a:lnTo>
                  <a:pt x="1616483" y="1361436"/>
                </a:lnTo>
                <a:lnTo>
                  <a:pt x="1613902" y="1382505"/>
                </a:lnTo>
                <a:cubicBezTo>
                  <a:pt x="1613902" y="1431910"/>
                  <a:pt x="1632129" y="1474300"/>
                  <a:pt x="1658106" y="1492408"/>
                </a:cubicBezTo>
                <a:lnTo>
                  <a:pt x="1671232" y="1496775"/>
                </a:lnTo>
                <a:lnTo>
                  <a:pt x="1671232" y="1918836"/>
                </a:lnTo>
                <a:cubicBezTo>
                  <a:pt x="1671232" y="1955274"/>
                  <a:pt x="1649078" y="1986538"/>
                  <a:pt x="1617505" y="1999892"/>
                </a:cubicBezTo>
                <a:lnTo>
                  <a:pt x="1596360" y="2004161"/>
                </a:lnTo>
                <a:lnTo>
                  <a:pt x="1573461" y="2059768"/>
                </a:lnTo>
                <a:lnTo>
                  <a:pt x="1444850" y="2006805"/>
                </a:lnTo>
                <a:lnTo>
                  <a:pt x="1441748" y="2006805"/>
                </a:lnTo>
                <a:lnTo>
                  <a:pt x="1405905" y="1990767"/>
                </a:lnTo>
                <a:lnTo>
                  <a:pt x="22795" y="1421191"/>
                </a:lnTo>
                <a:lnTo>
                  <a:pt x="2341" y="1421191"/>
                </a:lnTo>
                <a:lnTo>
                  <a:pt x="2341" y="661626"/>
                </a:lnTo>
                <a:lnTo>
                  <a:pt x="0" y="655974"/>
                </a:lnTo>
                <a:lnTo>
                  <a:pt x="2341" y="655005"/>
                </a:lnTo>
                <a:lnTo>
                  <a:pt x="2341" y="651027"/>
                </a:lnTo>
                <a:lnTo>
                  <a:pt x="11943" y="651027"/>
                </a:lnTo>
                <a:lnTo>
                  <a:pt x="1418396" y="68432"/>
                </a:lnTo>
                <a:lnTo>
                  <a:pt x="1336641" y="62946"/>
                </a:lnTo>
                <a:lnTo>
                  <a:pt x="1431639" y="62946"/>
                </a:lnTo>
                <a:lnTo>
                  <a:pt x="1583599" y="0"/>
                </a:lnTo>
                <a:lnTo>
                  <a:pt x="1612083" y="68765"/>
                </a:lnTo>
                <a:lnTo>
                  <a:pt x="1617505" y="69860"/>
                </a:lnTo>
                <a:cubicBezTo>
                  <a:pt x="1649079" y="83214"/>
                  <a:pt x="1671233" y="114478"/>
                  <a:pt x="1671233" y="15091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64000">
                <a:srgbClr val="00B0F0">
                  <a:tint val="44500"/>
                  <a:satMod val="160000"/>
                </a:srgbClr>
              </a:gs>
              <a:gs pos="94000">
                <a:srgbClr val="DBF0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6C464E1-49C4-6642-999D-14128A5AB18E}"/>
              </a:ext>
            </a:extLst>
          </p:cNvPr>
          <p:cNvSpPr/>
          <p:nvPr/>
        </p:nvSpPr>
        <p:spPr>
          <a:xfrm>
            <a:off x="3799522" y="2979789"/>
            <a:ext cx="1158285" cy="1239457"/>
          </a:xfrm>
          <a:prstGeom prst="arc">
            <a:avLst>
              <a:gd name="adj1" fmla="val 14102657"/>
              <a:gd name="adj2" fmla="val 18271731"/>
            </a:avLst>
          </a:prstGeom>
          <a:noFill/>
          <a:ln w="57150">
            <a:solidFill>
              <a:srgbClr val="DB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8ADA594-CAEB-ED4E-91F3-8DF106C518AB}"/>
              </a:ext>
            </a:extLst>
          </p:cNvPr>
          <p:cNvSpPr/>
          <p:nvPr/>
        </p:nvSpPr>
        <p:spPr>
          <a:xfrm rot="11672961">
            <a:off x="4558850" y="2548000"/>
            <a:ext cx="901036" cy="658077"/>
          </a:xfrm>
          <a:prstGeom prst="arc">
            <a:avLst>
              <a:gd name="adj1" fmla="val 11688026"/>
              <a:gd name="adj2" fmla="val 18480148"/>
            </a:avLst>
          </a:prstGeom>
          <a:noFill/>
          <a:ln w="57150">
            <a:solidFill>
              <a:srgbClr val="DB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542177D-F978-9642-92C2-22C718A9CB59}"/>
              </a:ext>
            </a:extLst>
          </p:cNvPr>
          <p:cNvSpPr/>
          <p:nvPr/>
        </p:nvSpPr>
        <p:spPr>
          <a:xfrm>
            <a:off x="5121499" y="2989313"/>
            <a:ext cx="1204373" cy="1239457"/>
          </a:xfrm>
          <a:prstGeom prst="arc">
            <a:avLst>
              <a:gd name="adj1" fmla="val 13935943"/>
              <a:gd name="adj2" fmla="val 18291288"/>
            </a:avLst>
          </a:prstGeom>
          <a:noFill/>
          <a:ln w="57150">
            <a:solidFill>
              <a:srgbClr val="DB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08442D9-12E6-D94B-92A7-9EF4E8313543}"/>
              </a:ext>
            </a:extLst>
          </p:cNvPr>
          <p:cNvSpPr/>
          <p:nvPr/>
        </p:nvSpPr>
        <p:spPr>
          <a:xfrm>
            <a:off x="5677115" y="2594628"/>
            <a:ext cx="295003" cy="29500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318F85D-127F-1C4F-8CA2-3EEC4AE76BDF}"/>
              </a:ext>
            </a:extLst>
          </p:cNvPr>
          <p:cNvSpPr/>
          <p:nvPr/>
        </p:nvSpPr>
        <p:spPr>
          <a:xfrm>
            <a:off x="6028028" y="2393673"/>
            <a:ext cx="200955" cy="200955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68ED188-9936-6E4F-97CA-F5A35B2678BB}"/>
              </a:ext>
            </a:extLst>
          </p:cNvPr>
          <p:cNvSpPr/>
          <p:nvPr/>
        </p:nvSpPr>
        <p:spPr>
          <a:xfrm>
            <a:off x="6019428" y="1955518"/>
            <a:ext cx="295003" cy="29500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C9D3CD-FBE6-D44E-83C8-71CCCA32FE00}"/>
              </a:ext>
            </a:extLst>
          </p:cNvPr>
          <p:cNvSpPr/>
          <p:nvPr/>
        </p:nvSpPr>
        <p:spPr>
          <a:xfrm>
            <a:off x="6314431" y="1651029"/>
            <a:ext cx="221776" cy="221776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FF7A656-7A6A-3240-B728-E31225F7AB5E}"/>
              </a:ext>
            </a:extLst>
          </p:cNvPr>
          <p:cNvSpPr/>
          <p:nvPr/>
        </p:nvSpPr>
        <p:spPr>
          <a:xfrm>
            <a:off x="5965391" y="2864040"/>
            <a:ext cx="125273" cy="12527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6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LOOI WENG KEAT</dc:creator>
  <cp:lastModifiedBy>LOOI WENG KEAT</cp:lastModifiedBy>
  <cp:revision>5</cp:revision>
  <dcterms:created xsi:type="dcterms:W3CDTF">2020-02-19T11:57:16Z</dcterms:created>
  <dcterms:modified xsi:type="dcterms:W3CDTF">2020-02-19T12:39:51Z</dcterms:modified>
</cp:coreProperties>
</file>