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67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12" autoAdjust="0"/>
    <p:restoredTop sz="94660"/>
  </p:normalViewPr>
  <p:slideViewPr>
    <p:cSldViewPr>
      <p:cViewPr varScale="1">
        <p:scale>
          <a:sx n="67" d="100"/>
          <a:sy n="67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7CFD-A48F-4EA6-86CB-EC20882FBC3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35E0-23DE-4E5C-9B29-01716D3B5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7CFD-A48F-4EA6-86CB-EC20882FBC3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35E0-23DE-4E5C-9B29-01716D3B5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7CFD-A48F-4EA6-86CB-EC20882FBC3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35E0-23DE-4E5C-9B29-01716D3B5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7CFD-A48F-4EA6-86CB-EC20882FBC3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35E0-23DE-4E5C-9B29-01716D3B5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7CFD-A48F-4EA6-86CB-EC20882FBC3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35E0-23DE-4E5C-9B29-01716D3B5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7CFD-A48F-4EA6-86CB-EC20882FBC3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35E0-23DE-4E5C-9B29-01716D3B5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7CFD-A48F-4EA6-86CB-EC20882FBC3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35E0-23DE-4E5C-9B29-01716D3B5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7CFD-A48F-4EA6-86CB-EC20882FBC3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35E0-23DE-4E5C-9B29-01716D3B5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7CFD-A48F-4EA6-86CB-EC20882FBC3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35E0-23DE-4E5C-9B29-01716D3B5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7CFD-A48F-4EA6-86CB-EC20882FBC3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35E0-23DE-4E5C-9B29-01716D3B5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7CFD-A48F-4EA6-86CB-EC20882FBC3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35E0-23DE-4E5C-9B29-01716D3B5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A7CFD-A48F-4EA6-86CB-EC20882FBC3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535E0-23DE-4E5C-9B29-01716D3B55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76218" y="-529037"/>
            <a:ext cx="9834564" cy="788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45" y="0"/>
            <a:ext cx="91535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33401" y="0"/>
            <a:ext cx="9705976" cy="688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2575" cy="688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72574" cy="688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2575" cy="688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2575" cy="688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9172575" cy="688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화면 슬라이드 쇼(4:3)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7</cp:revision>
  <dcterms:created xsi:type="dcterms:W3CDTF">2016-12-05T14:01:39Z</dcterms:created>
  <dcterms:modified xsi:type="dcterms:W3CDTF">2016-12-05T14:30:18Z</dcterms:modified>
</cp:coreProperties>
</file>