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5223-5CD2-42BF-9604-4414A93C9B78}" type="datetimeFigureOut">
              <a:rPr lang="vi-VN" smtClean="0"/>
              <a:t>03/02/2014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19D4-298E-46D7-97CC-2D8A5C74F247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02/02/2014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02/02/2014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18E-278C-4241-AC55-CCAE2AD9A20E}" type="datetimeFigureOut">
              <a:rPr lang="vi-VN" smtClean="0"/>
              <a:t>04/02/2014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D18E-278C-4241-AC55-CCAE2AD9A20E}" type="datetimeFigureOut">
              <a:rPr lang="vi-VN" smtClean="0"/>
              <a:t>02/02/2014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6258-526F-4C6F-97EB-1F5B18794886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guyen Vinh Tiep\Dropbox\Instance Search\all_souls_00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178" y="1295400"/>
            <a:ext cx="914401" cy="609600"/>
          </a:xfrm>
          <a:prstGeom prst="rect">
            <a:avLst/>
          </a:prstGeom>
          <a:noFill/>
        </p:spPr>
      </p:pic>
      <p:pic>
        <p:nvPicPr>
          <p:cNvPr id="1028" name="Picture 4" descr="C:\Users\Nguyen Vinh Tiep\Dropbox\Instance Search\hertford_0000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178" y="1981200"/>
            <a:ext cx="914400" cy="670560"/>
          </a:xfrm>
          <a:prstGeom prst="rect">
            <a:avLst/>
          </a:prstGeom>
          <a:noFill/>
        </p:spPr>
      </p:pic>
      <p:pic>
        <p:nvPicPr>
          <p:cNvPr id="1029" name="Picture 5" descr="C:\Users\Nguyen Vinh Tiep\Dropbox\Instance Search\magdalen_0004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178" y="2895600"/>
            <a:ext cx="935182" cy="685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5239939">
            <a:off x="1460039" y="2607043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vi-VN" dirty="0"/>
          </a:p>
        </p:txBody>
      </p:sp>
      <p:sp>
        <p:nvSpPr>
          <p:cNvPr id="10" name="Right Brace 9"/>
          <p:cNvSpPr/>
          <p:nvPr/>
        </p:nvSpPr>
        <p:spPr>
          <a:xfrm>
            <a:off x="2205178" y="1447800"/>
            <a:ext cx="152400" cy="16001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2818947" y="1752601"/>
            <a:ext cx="25104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Hessian-Affine detector+</a:t>
            </a:r>
          </a:p>
          <a:p>
            <a:r>
              <a:rPr lang="en-US" dirty="0" err="1" smtClean="0"/>
              <a:t>rootSIFT</a:t>
            </a:r>
            <a:r>
              <a:rPr lang="en-US" dirty="0" smtClean="0"/>
              <a:t> descriptor</a:t>
            </a:r>
            <a:endParaRPr lang="vi-VN" dirty="0"/>
          </a:p>
        </p:txBody>
      </p:sp>
      <p:sp>
        <p:nvSpPr>
          <p:cNvPr id="13" name="Right Arrow 12"/>
          <p:cNvSpPr/>
          <p:nvPr/>
        </p:nvSpPr>
        <p:spPr>
          <a:xfrm>
            <a:off x="2433778" y="1981201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ight Arrow 13"/>
          <p:cNvSpPr/>
          <p:nvPr/>
        </p:nvSpPr>
        <p:spPr>
          <a:xfrm>
            <a:off x="5405578" y="1981201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005778" y="1752600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Approximate K-Mean(</a:t>
            </a:r>
            <a:r>
              <a:rPr lang="en-US" dirty="0" err="1" smtClean="0"/>
              <a:t>AKM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17" name="Oval 16"/>
          <p:cNvSpPr/>
          <p:nvPr/>
        </p:nvSpPr>
        <p:spPr>
          <a:xfrm>
            <a:off x="5862778" y="167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Oval 17"/>
          <p:cNvSpPr/>
          <p:nvPr/>
        </p:nvSpPr>
        <p:spPr>
          <a:xfrm>
            <a:off x="5938978" y="182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Oval 18"/>
          <p:cNvSpPr/>
          <p:nvPr/>
        </p:nvSpPr>
        <p:spPr>
          <a:xfrm>
            <a:off x="6319978" y="152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Oval 19"/>
          <p:cNvSpPr/>
          <p:nvPr/>
        </p:nvSpPr>
        <p:spPr>
          <a:xfrm>
            <a:off x="6472378" y="18404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Oval 20"/>
          <p:cNvSpPr/>
          <p:nvPr/>
        </p:nvSpPr>
        <p:spPr>
          <a:xfrm>
            <a:off x="6319978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Oval 21"/>
          <p:cNvSpPr/>
          <p:nvPr/>
        </p:nvSpPr>
        <p:spPr>
          <a:xfrm>
            <a:off x="6116905" y="144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Oval 22"/>
          <p:cNvSpPr/>
          <p:nvPr/>
        </p:nvSpPr>
        <p:spPr>
          <a:xfrm>
            <a:off x="6497905" y="144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Oval 23"/>
          <p:cNvSpPr/>
          <p:nvPr/>
        </p:nvSpPr>
        <p:spPr>
          <a:xfrm>
            <a:off x="6091378" y="22976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Oval 24"/>
          <p:cNvSpPr/>
          <p:nvPr/>
        </p:nvSpPr>
        <p:spPr>
          <a:xfrm>
            <a:off x="6243778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Oval 25"/>
          <p:cNvSpPr/>
          <p:nvPr/>
        </p:nvSpPr>
        <p:spPr>
          <a:xfrm>
            <a:off x="6243778" y="22214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Oval 26"/>
          <p:cNvSpPr/>
          <p:nvPr/>
        </p:nvSpPr>
        <p:spPr>
          <a:xfrm>
            <a:off x="6472378" y="20690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Oval 27"/>
          <p:cNvSpPr/>
          <p:nvPr/>
        </p:nvSpPr>
        <p:spPr>
          <a:xfrm>
            <a:off x="6345505" y="129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Oval 28"/>
          <p:cNvSpPr/>
          <p:nvPr/>
        </p:nvSpPr>
        <p:spPr>
          <a:xfrm>
            <a:off x="5862778" y="19928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5557978" y="2590800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features</a:t>
            </a:r>
            <a:endParaRPr lang="vi-VN" dirty="0"/>
          </a:p>
        </p:txBody>
      </p:sp>
      <p:sp>
        <p:nvSpPr>
          <p:cNvPr id="31" name="Right Arrow 30"/>
          <p:cNvSpPr/>
          <p:nvPr/>
        </p:nvSpPr>
        <p:spPr>
          <a:xfrm>
            <a:off x="6624778" y="1981200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/>
          <p:cNvSpPr/>
          <p:nvPr/>
        </p:nvSpPr>
        <p:spPr>
          <a:xfrm>
            <a:off x="7543800" y="34406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/>
          <p:cNvSpPr/>
          <p:nvPr/>
        </p:nvSpPr>
        <p:spPr>
          <a:xfrm>
            <a:off x="7620000" y="3593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Oval 47"/>
          <p:cNvSpPr/>
          <p:nvPr/>
        </p:nvSpPr>
        <p:spPr>
          <a:xfrm>
            <a:off x="8001000" y="3276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Oval 48"/>
          <p:cNvSpPr/>
          <p:nvPr/>
        </p:nvSpPr>
        <p:spPr>
          <a:xfrm>
            <a:off x="8153400" y="3604737"/>
            <a:ext cx="76200" cy="76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Oval 49"/>
          <p:cNvSpPr/>
          <p:nvPr/>
        </p:nvSpPr>
        <p:spPr>
          <a:xfrm>
            <a:off x="8001000" y="3669268"/>
            <a:ext cx="76200" cy="76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Oval 50"/>
          <p:cNvSpPr/>
          <p:nvPr/>
        </p:nvSpPr>
        <p:spPr>
          <a:xfrm>
            <a:off x="7797927" y="32004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Oval 51"/>
          <p:cNvSpPr/>
          <p:nvPr/>
        </p:nvSpPr>
        <p:spPr>
          <a:xfrm>
            <a:off x="8178927" y="32004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Oval 52"/>
          <p:cNvSpPr/>
          <p:nvPr/>
        </p:nvSpPr>
        <p:spPr>
          <a:xfrm>
            <a:off x="7772400" y="4061937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Oval 53"/>
          <p:cNvSpPr/>
          <p:nvPr/>
        </p:nvSpPr>
        <p:spPr>
          <a:xfrm>
            <a:off x="7924800" y="4126468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Oval 54"/>
          <p:cNvSpPr/>
          <p:nvPr/>
        </p:nvSpPr>
        <p:spPr>
          <a:xfrm>
            <a:off x="7924800" y="3985737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Oval 55"/>
          <p:cNvSpPr/>
          <p:nvPr/>
        </p:nvSpPr>
        <p:spPr>
          <a:xfrm>
            <a:off x="8153400" y="3833337"/>
            <a:ext cx="76200" cy="76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Oval 56"/>
          <p:cNvSpPr/>
          <p:nvPr/>
        </p:nvSpPr>
        <p:spPr>
          <a:xfrm>
            <a:off x="8026527" y="30480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Oval 57"/>
          <p:cNvSpPr/>
          <p:nvPr/>
        </p:nvSpPr>
        <p:spPr>
          <a:xfrm>
            <a:off x="7543800" y="37571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Oval 59"/>
          <p:cNvSpPr/>
          <p:nvPr/>
        </p:nvSpPr>
        <p:spPr>
          <a:xfrm>
            <a:off x="7696200" y="2971800"/>
            <a:ext cx="609600" cy="457200"/>
          </a:xfrm>
          <a:prstGeom prst="ellips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Oval 60"/>
          <p:cNvSpPr/>
          <p:nvPr/>
        </p:nvSpPr>
        <p:spPr>
          <a:xfrm>
            <a:off x="7620000" y="3897868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Oval 61"/>
          <p:cNvSpPr/>
          <p:nvPr/>
        </p:nvSpPr>
        <p:spPr>
          <a:xfrm>
            <a:off x="7924800" y="3516868"/>
            <a:ext cx="457200" cy="457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Oval 62"/>
          <p:cNvSpPr/>
          <p:nvPr/>
        </p:nvSpPr>
        <p:spPr>
          <a:xfrm>
            <a:off x="7467600" y="3364468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TextBox 63"/>
          <p:cNvSpPr txBox="1"/>
          <p:nvPr/>
        </p:nvSpPr>
        <p:spPr>
          <a:xfrm>
            <a:off x="7462978" y="4331732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</a:t>
            </a:r>
            <a:endParaRPr lang="vi-VN" dirty="0"/>
          </a:p>
        </p:txBody>
      </p:sp>
      <p:sp>
        <p:nvSpPr>
          <p:cNvPr id="67" name="TextBox 66"/>
          <p:cNvSpPr txBox="1"/>
          <p:nvPr/>
        </p:nvSpPr>
        <p:spPr>
          <a:xfrm>
            <a:off x="5634178" y="35052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Inverted File</a:t>
            </a:r>
            <a:endParaRPr lang="vi-VN" dirty="0"/>
          </a:p>
        </p:txBody>
      </p:sp>
      <p:sp>
        <p:nvSpPr>
          <p:cNvPr id="68" name="Rectangle 67"/>
          <p:cNvSpPr/>
          <p:nvPr/>
        </p:nvSpPr>
        <p:spPr>
          <a:xfrm>
            <a:off x="3271978" y="3352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348178" y="35052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575984" y="3504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3804584" y="3504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261784" y="3504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3978" y="3276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vi-VN" dirty="0"/>
          </a:p>
        </p:txBody>
      </p:sp>
      <p:sp>
        <p:nvSpPr>
          <p:cNvPr id="76" name="Rectangle 75"/>
          <p:cNvSpPr/>
          <p:nvPr/>
        </p:nvSpPr>
        <p:spPr>
          <a:xfrm>
            <a:off x="2281378" y="3961606"/>
            <a:ext cx="685800" cy="30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2357578" y="41140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2585384" y="4113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 flipV="1">
            <a:off x="2890978" y="3581400"/>
            <a:ext cx="457200" cy="30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19578" y="3961606"/>
            <a:ext cx="914400" cy="30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3195778" y="41140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3423584" y="4113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652184" y="4113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186378" y="3962400"/>
            <a:ext cx="457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4262578" y="41148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795978" y="3962400"/>
            <a:ext cx="457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4872178" y="41148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3424378" y="3733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881578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567378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05572" y="4355068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Inverted file</a:t>
            </a:r>
            <a:endParaRPr lang="vi-VN" dirty="0"/>
          </a:p>
        </p:txBody>
      </p:sp>
      <p:sp>
        <p:nvSpPr>
          <p:cNvPr id="135" name="Down Arrow 134"/>
          <p:cNvSpPr/>
          <p:nvPr/>
        </p:nvSpPr>
        <p:spPr>
          <a:xfrm rot="5400000">
            <a:off x="7081978" y="3581400"/>
            <a:ext cx="304800" cy="30480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6" name="Down Arrow 135"/>
          <p:cNvSpPr/>
          <p:nvPr/>
        </p:nvSpPr>
        <p:spPr>
          <a:xfrm>
            <a:off x="7767778" y="25146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7" name="Down Arrow 136"/>
          <p:cNvSpPr/>
          <p:nvPr/>
        </p:nvSpPr>
        <p:spPr>
          <a:xfrm rot="5400000">
            <a:off x="5253178" y="3657600"/>
            <a:ext cx="304800" cy="30480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Nguyen Vinh Tiep\Dropbox\Instance Search\christ_church_000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0"/>
            <a:ext cx="1219200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52600" y="533401"/>
            <a:ext cx="25104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Hessian-Affine detector+</a:t>
            </a:r>
          </a:p>
          <a:p>
            <a:r>
              <a:rPr lang="en-US" dirty="0" err="1" smtClean="0"/>
              <a:t>rootSIFT</a:t>
            </a:r>
            <a:r>
              <a:rPr lang="en-US" dirty="0" smtClean="0"/>
              <a:t> descriptor</a:t>
            </a:r>
            <a:endParaRPr lang="vi-VN" dirty="0"/>
          </a:p>
        </p:txBody>
      </p:sp>
      <p:sp>
        <p:nvSpPr>
          <p:cNvPr id="6" name="Right Arrow 5"/>
          <p:cNvSpPr/>
          <p:nvPr/>
        </p:nvSpPr>
        <p:spPr>
          <a:xfrm>
            <a:off x="1371600" y="762001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ight Arrow 6"/>
          <p:cNvSpPr/>
          <p:nvPr/>
        </p:nvSpPr>
        <p:spPr>
          <a:xfrm>
            <a:off x="4343400" y="750332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/>
          <p:cNvSpPr/>
          <p:nvPr/>
        </p:nvSpPr>
        <p:spPr>
          <a:xfrm>
            <a:off x="4800600" y="53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/>
          <p:cNvSpPr/>
          <p:nvPr/>
        </p:nvSpPr>
        <p:spPr>
          <a:xfrm>
            <a:off x="5181600" y="45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/>
          <p:cNvSpPr/>
          <p:nvPr/>
        </p:nvSpPr>
        <p:spPr>
          <a:xfrm>
            <a:off x="5105400" y="99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5181600" y="68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4800600" y="8498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4432442" y="1715869"/>
            <a:ext cx="1143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Word-IDs</a:t>
            </a:r>
            <a:endParaRPr lang="vi-VN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5867400" y="1893332"/>
            <a:ext cx="304800" cy="2519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Oval 28"/>
          <p:cNvSpPr/>
          <p:nvPr/>
        </p:nvSpPr>
        <p:spPr>
          <a:xfrm>
            <a:off x="7005778" y="1254204"/>
            <a:ext cx="609600" cy="457200"/>
          </a:xfrm>
          <a:prstGeom prst="ellips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Oval 29"/>
          <p:cNvSpPr/>
          <p:nvPr/>
        </p:nvSpPr>
        <p:spPr>
          <a:xfrm>
            <a:off x="6929578" y="2180272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Oval 30"/>
          <p:cNvSpPr/>
          <p:nvPr/>
        </p:nvSpPr>
        <p:spPr>
          <a:xfrm>
            <a:off x="7234378" y="1799272"/>
            <a:ext cx="457200" cy="457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Oval 31"/>
          <p:cNvSpPr/>
          <p:nvPr/>
        </p:nvSpPr>
        <p:spPr>
          <a:xfrm>
            <a:off x="6777178" y="1646872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TextBox 32"/>
          <p:cNvSpPr txBox="1"/>
          <p:nvPr/>
        </p:nvSpPr>
        <p:spPr>
          <a:xfrm>
            <a:off x="6624778" y="26024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</a:t>
            </a:r>
            <a:endParaRPr lang="vi-VN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5791201" y="4343400"/>
            <a:ext cx="304800" cy="24026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ectangle 34"/>
          <p:cNvSpPr/>
          <p:nvPr/>
        </p:nvSpPr>
        <p:spPr>
          <a:xfrm>
            <a:off x="7086601" y="4114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162801" y="42672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90607" y="4266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619207" y="4266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076407" y="4266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8601" y="4038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vi-VN" dirty="0"/>
          </a:p>
        </p:txBody>
      </p:sp>
      <p:sp>
        <p:nvSpPr>
          <p:cNvPr id="41" name="Rectangle 40"/>
          <p:cNvSpPr/>
          <p:nvPr/>
        </p:nvSpPr>
        <p:spPr>
          <a:xfrm>
            <a:off x="6096001" y="4723606"/>
            <a:ext cx="685800" cy="30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6172201" y="48760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400007" y="4875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6705601" y="4343400"/>
            <a:ext cx="457200" cy="30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934201" y="4723606"/>
            <a:ext cx="914400" cy="30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010401" y="48760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238207" y="4875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466807" y="4875212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01001" y="4724400"/>
            <a:ext cx="457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8077201" y="48768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10601" y="4724400"/>
            <a:ext cx="457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8686801" y="48760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39001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696201" y="4343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2001" y="4343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20195" y="502920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Inverted file</a:t>
            </a:r>
            <a:endParaRPr lang="vi-VN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4154269"/>
            <a:ext cx="1143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ranked list</a:t>
            </a:r>
            <a:endParaRPr lang="vi-VN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4892411" y="1361281"/>
            <a:ext cx="236150" cy="24168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Oval 59"/>
          <p:cNvSpPr/>
          <p:nvPr/>
        </p:nvSpPr>
        <p:spPr>
          <a:xfrm>
            <a:off x="4813442" y="29718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Oval 60"/>
          <p:cNvSpPr/>
          <p:nvPr/>
        </p:nvSpPr>
        <p:spPr>
          <a:xfrm>
            <a:off x="5194442" y="2743198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Oval 61"/>
          <p:cNvSpPr/>
          <p:nvPr/>
        </p:nvSpPr>
        <p:spPr>
          <a:xfrm>
            <a:off x="5118242" y="3276598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Oval 62"/>
          <p:cNvSpPr/>
          <p:nvPr/>
        </p:nvSpPr>
        <p:spPr>
          <a:xfrm>
            <a:off x="5194442" y="2971798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Oval 63"/>
          <p:cNvSpPr/>
          <p:nvPr/>
        </p:nvSpPr>
        <p:spPr>
          <a:xfrm>
            <a:off x="4813442" y="31358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ight Arrow 64"/>
          <p:cNvSpPr/>
          <p:nvPr/>
        </p:nvSpPr>
        <p:spPr>
          <a:xfrm rot="5400000">
            <a:off x="4866605" y="2448595"/>
            <a:ext cx="236148" cy="2157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TextBox 65"/>
          <p:cNvSpPr txBox="1"/>
          <p:nvPr/>
        </p:nvSpPr>
        <p:spPr>
          <a:xfrm>
            <a:off x="4284851" y="3364468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Indexed Words</a:t>
            </a:r>
            <a:endParaRPr lang="vi-VN" dirty="0"/>
          </a:p>
        </p:txBody>
      </p:sp>
      <p:sp>
        <p:nvSpPr>
          <p:cNvPr id="67" name="Right Arrow 66"/>
          <p:cNvSpPr/>
          <p:nvPr/>
        </p:nvSpPr>
        <p:spPr>
          <a:xfrm rot="5400000">
            <a:off x="4838700" y="3771900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1" name="Picture 5" descr="C:\Users\Nguyen Vinh Tiep\Dropbox\Instance Search\magdalen_0004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486400"/>
            <a:ext cx="685800" cy="502920"/>
          </a:xfrm>
          <a:prstGeom prst="rect">
            <a:avLst/>
          </a:prstGeom>
          <a:noFill/>
        </p:spPr>
      </p:pic>
      <p:pic>
        <p:nvPicPr>
          <p:cNvPr id="73" name="Picture 7" descr="C:\Users\Nguyen Vinh Tiep\Dropbox\Instance Search\christ_church_0000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486400"/>
            <a:ext cx="609600" cy="533400"/>
          </a:xfrm>
          <a:prstGeom prst="rect">
            <a:avLst/>
          </a:prstGeom>
          <a:noFill/>
        </p:spPr>
      </p:pic>
      <p:pic>
        <p:nvPicPr>
          <p:cNvPr id="12291" name="Picture 3" descr="C:\Users\Nguyen Vinh Tiep\Dropbox\Instance Search\christ_church_00004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486400"/>
            <a:ext cx="685800" cy="533400"/>
          </a:xfrm>
          <a:prstGeom prst="rect">
            <a:avLst/>
          </a:prstGeom>
          <a:noFill/>
        </p:spPr>
      </p:pic>
      <p:pic>
        <p:nvPicPr>
          <p:cNvPr id="12292" name="Picture 4" descr="C:\Users\Nguyen Vinh Tiep\Dropbox\Instance Search\christ_church_00005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5486400"/>
            <a:ext cx="609600" cy="53340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 flipH="1">
            <a:off x="5486400" y="5562600"/>
            <a:ext cx="25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vi-VN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4838700" y="4991100"/>
            <a:ext cx="3048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TextBox 77"/>
          <p:cNvSpPr txBox="1"/>
          <p:nvPr/>
        </p:nvSpPr>
        <p:spPr>
          <a:xfrm>
            <a:off x="4608172" y="990600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vi-VN" dirty="0"/>
          </a:p>
        </p:txBody>
      </p:sp>
      <p:sp>
        <p:nvSpPr>
          <p:cNvPr id="79" name="TextBox 78"/>
          <p:cNvSpPr txBox="1"/>
          <p:nvPr/>
        </p:nvSpPr>
        <p:spPr>
          <a:xfrm>
            <a:off x="4284851" y="6031468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list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Vinh Tiep</dc:creator>
  <cp:lastModifiedBy>Nguyen Vinh Tiep</cp:lastModifiedBy>
  <cp:revision>2</cp:revision>
  <dcterms:created xsi:type="dcterms:W3CDTF">2014-02-02T04:44:07Z</dcterms:created>
  <dcterms:modified xsi:type="dcterms:W3CDTF">2014-02-03T18:15:55Z</dcterms:modified>
</cp:coreProperties>
</file>