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58" r:id="rId6"/>
    <p:sldId id="271" r:id="rId7"/>
    <p:sldId id="257" r:id="rId8"/>
    <p:sldId id="261" r:id="rId9"/>
    <p:sldId id="262" r:id="rId10"/>
    <p:sldId id="263" r:id="rId11"/>
    <p:sldId id="272" r:id="rId12"/>
    <p:sldId id="264" r:id="rId13"/>
    <p:sldId id="270" r:id="rId14"/>
    <p:sldId id="265" r:id="rId15"/>
    <p:sldId id="269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A19"/>
    <a:srgbClr val="C2B16B"/>
    <a:srgbClr val="1B212D"/>
    <a:srgbClr val="D5C5AE"/>
    <a:srgbClr val="B18653"/>
    <a:srgbClr val="243541"/>
    <a:srgbClr val="47596F"/>
    <a:srgbClr val="54101D"/>
    <a:srgbClr val="312229"/>
    <a:srgbClr val="18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9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229F666-8C72-465C-A1A8-D28703FD2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155B56-CCDA-0854-DE86-B8C4A6305B2D}"/>
              </a:ext>
            </a:extLst>
          </p:cNvPr>
          <p:cNvSpPr/>
          <p:nvPr/>
        </p:nvSpPr>
        <p:spPr>
          <a:xfrm>
            <a:off x="-10598" y="-13452"/>
            <a:ext cx="12202598" cy="6884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B0F3D0-557C-A41C-1504-AC3CFCDB4507}"/>
              </a:ext>
            </a:extLst>
          </p:cNvPr>
          <p:cNvSpPr/>
          <p:nvPr/>
        </p:nvSpPr>
        <p:spPr>
          <a:xfrm rot="1843773">
            <a:off x="1754739" y="4750897"/>
            <a:ext cx="719963" cy="37641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54114F-CA1D-5E60-402E-89B21922422B}"/>
              </a:ext>
            </a:extLst>
          </p:cNvPr>
          <p:cNvSpPr/>
          <p:nvPr/>
        </p:nvSpPr>
        <p:spPr>
          <a:xfrm rot="1843773">
            <a:off x="3721380" y="1450378"/>
            <a:ext cx="719963" cy="37641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95F551-62C2-339A-1CCD-2DE947DE71B2}"/>
              </a:ext>
            </a:extLst>
          </p:cNvPr>
          <p:cNvSpPr/>
          <p:nvPr/>
        </p:nvSpPr>
        <p:spPr>
          <a:xfrm rot="1843773">
            <a:off x="3628159" y="3191559"/>
            <a:ext cx="719963" cy="37641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235C89F-7258-0E41-9FF0-46AF4D508A76}"/>
              </a:ext>
            </a:extLst>
          </p:cNvPr>
          <p:cNvSpPr/>
          <p:nvPr/>
        </p:nvSpPr>
        <p:spPr>
          <a:xfrm rot="16785424">
            <a:off x="7268809" y="-3023776"/>
            <a:ext cx="2788075" cy="7635909"/>
          </a:xfrm>
          <a:custGeom>
            <a:avLst/>
            <a:gdLst>
              <a:gd name="connsiteX0" fmla="*/ 2788075 w 2788075"/>
              <a:gd name="connsiteY0" fmla="*/ 7159190 h 7635909"/>
              <a:gd name="connsiteX1" fmla="*/ 15783 w 2788075"/>
              <a:gd name="connsiteY1" fmla="*/ 7635909 h 7635909"/>
              <a:gd name="connsiteX2" fmla="*/ 6658 w 2788075"/>
              <a:gd name="connsiteY2" fmla="*/ 7577913 h 7635909"/>
              <a:gd name="connsiteX3" fmla="*/ 0 w 2788075"/>
              <a:gd name="connsiteY3" fmla="*/ 7450009 h 7635909"/>
              <a:gd name="connsiteX4" fmla="*/ 0 w 2788075"/>
              <a:gd name="connsiteY4" fmla="*/ 1463481 h 7635909"/>
              <a:gd name="connsiteX5" fmla="*/ 1556992 w 2788075"/>
              <a:gd name="connsiteY5" fmla="*/ 0 h 763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8075" h="7635909">
                <a:moveTo>
                  <a:pt x="2788075" y="7159190"/>
                </a:moveTo>
                <a:lnTo>
                  <a:pt x="15783" y="7635909"/>
                </a:lnTo>
                <a:lnTo>
                  <a:pt x="6658" y="7577913"/>
                </a:lnTo>
                <a:cubicBezTo>
                  <a:pt x="2255" y="7535859"/>
                  <a:pt x="0" y="7493189"/>
                  <a:pt x="0" y="7450009"/>
                </a:cubicBezTo>
                <a:lnTo>
                  <a:pt x="0" y="1463481"/>
                </a:lnTo>
                <a:lnTo>
                  <a:pt x="1556992" y="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B9AED-2FA5-7F2B-6097-1F8A13F2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347" y="684127"/>
            <a:ext cx="5400360" cy="727728"/>
          </a:xfrm>
        </p:spPr>
        <p:txBody>
          <a:bodyPr>
            <a:normAutofit/>
          </a:bodyPr>
          <a:lstStyle/>
          <a:p>
            <a:pPr algn="ctr"/>
            <a:r>
              <a:rPr lang="vi-VN" sz="2800" b="0" i="0" dirty="0">
                <a:solidFill>
                  <a:srgbClr val="C2B16B"/>
                </a:solidFill>
                <a:effectLst/>
                <a:latin typeface="#9Slide03 AllRoundGothic" panose="020B0703020202020104" pitchFamily="34" charset="0"/>
              </a:rPr>
              <a:t>Hệ thống quản lý thư viện</a:t>
            </a:r>
            <a:endParaRPr lang="en-AU" sz="2800" dirty="0">
              <a:solidFill>
                <a:srgbClr val="C2B16B"/>
              </a:solidFill>
              <a:latin typeface="#9Slide03 AllRoundGothic" panose="020B07030202020201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05083-F044-865E-1F45-E4E683F6E8E1}"/>
              </a:ext>
            </a:extLst>
          </p:cNvPr>
          <p:cNvSpPr txBox="1"/>
          <p:nvPr/>
        </p:nvSpPr>
        <p:spPr>
          <a:xfrm>
            <a:off x="6045458" y="234841"/>
            <a:ext cx="4750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C2B16B"/>
                </a:solidFill>
                <a:latin typeface="Montserrat Black" panose="00000A00000000000000" pitchFamily="2" charset="0"/>
              </a:rPr>
              <a:t>Niên</a:t>
            </a:r>
            <a:r>
              <a:rPr lang="en-US" sz="4000" dirty="0">
                <a:solidFill>
                  <a:srgbClr val="C2B16B"/>
                </a:solidFill>
                <a:latin typeface="Montserrat Black" panose="00000A00000000000000" pitchFamily="2" charset="0"/>
              </a:rPr>
              <a:t> </a:t>
            </a:r>
            <a:r>
              <a:rPr lang="en-US" sz="4000" dirty="0" err="1">
                <a:solidFill>
                  <a:srgbClr val="C2B16B"/>
                </a:solidFill>
                <a:latin typeface="Montserrat Black" panose="00000A00000000000000" pitchFamily="2" charset="0"/>
              </a:rPr>
              <a:t>luận</a:t>
            </a:r>
            <a:r>
              <a:rPr lang="en-US" sz="4000" dirty="0">
                <a:solidFill>
                  <a:srgbClr val="C2B16B"/>
                </a:solidFill>
                <a:latin typeface="Montserrat Black" panose="00000A00000000000000" pitchFamily="2" charset="0"/>
              </a:rPr>
              <a:t> </a:t>
            </a:r>
            <a:r>
              <a:rPr lang="en-US" sz="4000" dirty="0" err="1">
                <a:solidFill>
                  <a:srgbClr val="C2B16B"/>
                </a:solidFill>
                <a:latin typeface="Montserrat Black" panose="00000A00000000000000" pitchFamily="2" charset="0"/>
              </a:rPr>
              <a:t>cơ</a:t>
            </a:r>
            <a:r>
              <a:rPr lang="en-US" sz="4000" dirty="0">
                <a:solidFill>
                  <a:srgbClr val="C2B16B"/>
                </a:solidFill>
                <a:latin typeface="Montserrat Black" panose="00000A00000000000000" pitchFamily="2" charset="0"/>
              </a:rPr>
              <a:t> </a:t>
            </a:r>
            <a:r>
              <a:rPr lang="en-US" sz="4000" dirty="0" err="1">
                <a:solidFill>
                  <a:srgbClr val="C2B16B"/>
                </a:solidFill>
                <a:latin typeface="Montserrat Black" panose="00000A00000000000000" pitchFamily="2" charset="0"/>
              </a:rPr>
              <a:t>sở</a:t>
            </a:r>
            <a:endParaRPr lang="en-AU" sz="4000" dirty="0">
              <a:solidFill>
                <a:srgbClr val="C2B16B"/>
              </a:solidFill>
              <a:latin typeface="Montserrat Black" panose="00000A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44E879-D0A2-9E5B-3767-DEA22E2173BA}"/>
              </a:ext>
            </a:extLst>
          </p:cNvPr>
          <p:cNvSpPr/>
          <p:nvPr/>
        </p:nvSpPr>
        <p:spPr>
          <a:xfrm flipV="1">
            <a:off x="6146565" y="1425307"/>
            <a:ext cx="4417862" cy="50039"/>
          </a:xfrm>
          <a:prstGeom prst="roundRect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C2B16B"/>
              </a:solidFill>
            </a:endParaRP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F79376BB-B383-4A01-2E99-166E58485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r="3971" b="-5"/>
          <a:stretch/>
        </p:blipFill>
        <p:spPr bwMode="auto">
          <a:xfrm>
            <a:off x="7065745" y="1823629"/>
            <a:ext cx="3146591" cy="2569278"/>
          </a:xfrm>
          <a:custGeom>
            <a:avLst/>
            <a:gdLst/>
            <a:ahLst/>
            <a:cxnLst/>
            <a:rect l="l" t="t" r="r" b="b"/>
            <a:pathLst>
              <a:path w="3418535" h="2791328">
                <a:moveTo>
                  <a:pt x="1709065" y="0"/>
                </a:moveTo>
                <a:cubicBezTo>
                  <a:pt x="1709185" y="0"/>
                  <a:pt x="1709348" y="0"/>
                  <a:pt x="1709471" y="0"/>
                </a:cubicBezTo>
                <a:cubicBezTo>
                  <a:pt x="2653375" y="0"/>
                  <a:pt x="3418535" y="741979"/>
                  <a:pt x="3418535" y="1657246"/>
                </a:cubicBezTo>
                <a:lnTo>
                  <a:pt x="3418535" y="2791328"/>
                </a:lnTo>
                <a:lnTo>
                  <a:pt x="0" y="2791328"/>
                </a:lnTo>
                <a:lnTo>
                  <a:pt x="0" y="1657246"/>
                </a:lnTo>
                <a:cubicBezTo>
                  <a:pt x="0" y="741979"/>
                  <a:pt x="765158" y="0"/>
                  <a:pt x="17090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9DA6DA-76E1-A774-BC00-6440902E5FC9}"/>
              </a:ext>
            </a:extLst>
          </p:cNvPr>
          <p:cNvSpPr/>
          <p:nvPr/>
        </p:nvSpPr>
        <p:spPr>
          <a:xfrm>
            <a:off x="8477674" y="3815289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1EDE16-283B-FC5D-640C-6942B3AF66AD}"/>
              </a:ext>
            </a:extLst>
          </p:cNvPr>
          <p:cNvSpPr/>
          <p:nvPr/>
        </p:nvSpPr>
        <p:spPr>
          <a:xfrm rot="1843773">
            <a:off x="1314683" y="2459903"/>
            <a:ext cx="713453" cy="384071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BF9C32-9DDC-1B91-EA8D-C7DEFAD37E92}"/>
              </a:ext>
            </a:extLst>
          </p:cNvPr>
          <p:cNvSpPr/>
          <p:nvPr/>
        </p:nvSpPr>
        <p:spPr>
          <a:xfrm rot="1843773">
            <a:off x="2830867" y="31137"/>
            <a:ext cx="673379" cy="66472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17E23E-848E-9133-8C6D-219EF57FF631}"/>
              </a:ext>
            </a:extLst>
          </p:cNvPr>
          <p:cNvSpPr/>
          <p:nvPr/>
        </p:nvSpPr>
        <p:spPr>
          <a:xfrm rot="1843773">
            <a:off x="2117144" y="-445481"/>
            <a:ext cx="717762" cy="386597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FC48A6-3E77-8812-E051-BB471C6A75F3}"/>
              </a:ext>
            </a:extLst>
          </p:cNvPr>
          <p:cNvSpPr/>
          <p:nvPr/>
        </p:nvSpPr>
        <p:spPr>
          <a:xfrm rot="1843773">
            <a:off x="632073" y="462708"/>
            <a:ext cx="701043" cy="40510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2871E5-E0BA-8859-86E0-D9DB39E90E93}"/>
              </a:ext>
            </a:extLst>
          </p:cNvPr>
          <p:cNvSpPr/>
          <p:nvPr/>
        </p:nvSpPr>
        <p:spPr>
          <a:xfrm rot="1843773">
            <a:off x="3820266" y="-2699562"/>
            <a:ext cx="698201" cy="57873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975F43-3C5A-40D1-852D-720B4650ED5F}"/>
              </a:ext>
            </a:extLst>
          </p:cNvPr>
          <p:cNvSpPr/>
          <p:nvPr/>
        </p:nvSpPr>
        <p:spPr>
          <a:xfrm rot="1843773">
            <a:off x="130890" y="2949131"/>
            <a:ext cx="719963" cy="376417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7FB0D3-1CD9-B5D6-04D0-37803ADE2DB7}"/>
              </a:ext>
            </a:extLst>
          </p:cNvPr>
          <p:cNvSpPr/>
          <p:nvPr/>
        </p:nvSpPr>
        <p:spPr>
          <a:xfrm>
            <a:off x="6263808" y="4921037"/>
            <a:ext cx="172571" cy="177118"/>
          </a:xfrm>
          <a:prstGeom prst="ellipse">
            <a:avLst/>
          </a:prstGeom>
          <a:solidFill>
            <a:srgbClr val="B18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51A4A7-0A67-CF0A-DBD1-51BA49073210}"/>
              </a:ext>
            </a:extLst>
          </p:cNvPr>
          <p:cNvSpPr/>
          <p:nvPr/>
        </p:nvSpPr>
        <p:spPr>
          <a:xfrm>
            <a:off x="6263807" y="5728045"/>
            <a:ext cx="172571" cy="177118"/>
          </a:xfrm>
          <a:prstGeom prst="ellipse">
            <a:avLst/>
          </a:prstGeom>
          <a:solidFill>
            <a:srgbClr val="B18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F142E2-F24B-3691-B585-A1A5F3EF27DC}"/>
              </a:ext>
            </a:extLst>
          </p:cNvPr>
          <p:cNvSpPr/>
          <p:nvPr/>
        </p:nvSpPr>
        <p:spPr>
          <a:xfrm>
            <a:off x="6264141" y="5320731"/>
            <a:ext cx="172571" cy="177118"/>
          </a:xfrm>
          <a:prstGeom prst="ellipse">
            <a:avLst/>
          </a:prstGeom>
          <a:solidFill>
            <a:srgbClr val="B18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2AFC06B-DAA2-9221-DEEF-19002038CDB8}"/>
              </a:ext>
            </a:extLst>
          </p:cNvPr>
          <p:cNvSpPr/>
          <p:nvPr/>
        </p:nvSpPr>
        <p:spPr>
          <a:xfrm rot="16200000">
            <a:off x="6687839" y="4288307"/>
            <a:ext cx="4328808" cy="4783320"/>
          </a:xfrm>
          <a:custGeom>
            <a:avLst/>
            <a:gdLst>
              <a:gd name="connsiteX0" fmla="*/ 13488 w 4328808"/>
              <a:gd name="connsiteY0" fmla="*/ 119606 h 4245438"/>
              <a:gd name="connsiteX1" fmla="*/ 13488 w 4328808"/>
              <a:gd name="connsiteY1" fmla="*/ 142994 h 4245438"/>
              <a:gd name="connsiteX2" fmla="*/ 0 w 4328808"/>
              <a:gd name="connsiteY2" fmla="*/ 127667 h 4245438"/>
              <a:gd name="connsiteX3" fmla="*/ 4328808 w 4328808"/>
              <a:gd name="connsiteY3" fmla="*/ 864015 h 4245438"/>
              <a:gd name="connsiteX4" fmla="*/ 4328808 w 4328808"/>
              <a:gd name="connsiteY4" fmla="*/ 4245438 h 4245438"/>
              <a:gd name="connsiteX5" fmla="*/ 3623700 w 4328808"/>
              <a:gd name="connsiteY5" fmla="*/ 4245438 h 4245438"/>
              <a:gd name="connsiteX6" fmla="*/ 1972920 w 4328808"/>
              <a:gd name="connsiteY6" fmla="*/ 2369584 h 4245438"/>
              <a:gd name="connsiteX7" fmla="*/ 1972920 w 4328808"/>
              <a:gd name="connsiteY7" fmla="*/ 0 h 4245438"/>
              <a:gd name="connsiteX8" fmla="*/ 3544116 w 4328808"/>
              <a:gd name="connsiteY8" fmla="*/ 0 h 4245438"/>
              <a:gd name="connsiteX9" fmla="*/ 4328808 w 4328808"/>
              <a:gd name="connsiteY9" fmla="*/ 864015 h 424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8808" h="4245438">
                <a:moveTo>
                  <a:pt x="13488" y="119606"/>
                </a:moveTo>
                <a:lnTo>
                  <a:pt x="13488" y="142994"/>
                </a:lnTo>
                <a:lnTo>
                  <a:pt x="0" y="127667"/>
                </a:lnTo>
                <a:close/>
                <a:moveTo>
                  <a:pt x="4328808" y="864015"/>
                </a:moveTo>
                <a:lnTo>
                  <a:pt x="4328808" y="4245438"/>
                </a:lnTo>
                <a:lnTo>
                  <a:pt x="3623700" y="4245438"/>
                </a:lnTo>
                <a:lnTo>
                  <a:pt x="1972920" y="2369584"/>
                </a:lnTo>
                <a:lnTo>
                  <a:pt x="1972920" y="0"/>
                </a:lnTo>
                <a:lnTo>
                  <a:pt x="3544116" y="0"/>
                </a:lnTo>
                <a:cubicBezTo>
                  <a:pt x="3977489" y="0"/>
                  <a:pt x="4328808" y="386833"/>
                  <a:pt x="4328808" y="864015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58AD-E84F-6D74-4BDD-0BA299CCC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316" y="4831216"/>
            <a:ext cx="4649585" cy="104868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2B16B"/>
                </a:solidFill>
                <a:latin typeface="#9Slide03 AllRoundGothic" panose="020B0703020202020104" pitchFamily="34" charset="0"/>
              </a:rPr>
              <a:t>Lê Trung Kiên-B2014928</a:t>
            </a:r>
          </a:p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C2B16B"/>
                </a:solidFill>
                <a:latin typeface="#9Slide03 AllRoundGothic" panose="020B0703020202020104" pitchFamily="34" charset="0"/>
              </a:rPr>
              <a:t>Nguyễn</a:t>
            </a:r>
            <a:r>
              <a:rPr lang="en-US" sz="1600" dirty="0">
                <a:solidFill>
                  <a:srgbClr val="C2B16B"/>
                </a:solidFill>
                <a:latin typeface="#9Slide03 AllRoundGothic" panose="020B0703020202020104" pitchFamily="34" charset="0"/>
              </a:rPr>
              <a:t> Hoàng Minh-B2014933</a:t>
            </a:r>
          </a:p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C2B16B"/>
                </a:solidFill>
                <a:latin typeface="#9Slide03 AllRoundGothic" panose="020B0703020202020104" pitchFamily="34" charset="0"/>
              </a:rPr>
              <a:t>Triệu</a:t>
            </a:r>
            <a:r>
              <a:rPr lang="en-US" sz="1600" dirty="0">
                <a:solidFill>
                  <a:srgbClr val="C2B16B"/>
                </a:solidFill>
                <a:latin typeface="#9Slide03 AllRoundGothic" panose="020B0703020202020104" pitchFamily="34" charset="0"/>
              </a:rPr>
              <a:t> Gia Huy-B2014658</a:t>
            </a:r>
            <a:endParaRPr lang="en-AU" sz="1600" dirty="0">
              <a:solidFill>
                <a:srgbClr val="C2B16B"/>
              </a:solidFill>
              <a:latin typeface="#9Slide03 AllRoundGothic" panose="020B07030202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0" y="-803429"/>
            <a:ext cx="4752050" cy="16068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03.Đăng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xuất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37759" y="861131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C64F7-0C03-3F09-2013-FB458846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72" y="5324507"/>
            <a:ext cx="2903023" cy="92368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8542F01-6CFE-D23D-6F5F-8051EF874D23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B1F600-9A8E-A7B9-8581-F72B6395AB6D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8E1B6-2731-E8E3-25A7-EB45C55B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05" y="1750736"/>
            <a:ext cx="4485511" cy="262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EB891-CDCB-3871-4D0C-84E12166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00" y="2474492"/>
            <a:ext cx="3410253" cy="3773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89C7D-D32C-AF1F-4B84-8E290936A5BA}"/>
              </a:ext>
            </a:extLst>
          </p:cNvPr>
          <p:cNvSpPr txBox="1"/>
          <p:nvPr/>
        </p:nvSpPr>
        <p:spPr>
          <a:xfrm>
            <a:off x="1166816" y="1250937"/>
            <a:ext cx="4466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tài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khoản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đã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nhập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DA81A-1E9D-800D-599A-AAD73BAD3FD9}"/>
              </a:ext>
            </a:extLst>
          </p:cNvPr>
          <p:cNvSpPr txBox="1"/>
          <p:nvPr/>
        </p:nvSpPr>
        <p:spPr>
          <a:xfrm>
            <a:off x="1445595" y="4851753"/>
            <a:ext cx="39899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Chọn</a:t>
            </a:r>
            <a:r>
              <a:rPr lang="en-US" dirty="0">
                <a:latin typeface="#9Slide03 AllRoundGothic" panose="020B0703020202020104" pitchFamily="34" charset="0"/>
              </a:rPr>
              <a:t> Log out </a:t>
            </a:r>
            <a:r>
              <a:rPr lang="en-US" dirty="0" err="1">
                <a:latin typeface="#9Slide03 AllRoundGothic" panose="020B0703020202020104" pitchFamily="34" charset="0"/>
              </a:rPr>
              <a:t>để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xuất</a:t>
            </a:r>
            <a:endParaRPr lang="en-US" dirty="0">
              <a:latin typeface="#9Slide03 AllRoundGothic" panose="020B07030202020201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95C93-93AA-8792-3F02-E1BD2FB94267}"/>
              </a:ext>
            </a:extLst>
          </p:cNvPr>
          <p:cNvSpPr txBox="1"/>
          <p:nvPr/>
        </p:nvSpPr>
        <p:spPr>
          <a:xfrm>
            <a:off x="8399566" y="1659881"/>
            <a:ext cx="39899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Sau </a:t>
            </a:r>
            <a:r>
              <a:rPr lang="en-US" dirty="0" err="1">
                <a:latin typeface="#9Slide03 AllRoundGothic" panose="020B0703020202020104" pitchFamily="34" charset="0"/>
              </a:rPr>
              <a:t>khi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xuất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sẽ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trở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về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màn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hình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nhập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90D2E9-A2D9-1F7F-8406-362D070C31A8}"/>
              </a:ext>
            </a:extLst>
          </p:cNvPr>
          <p:cNvSpPr/>
          <p:nvPr/>
        </p:nvSpPr>
        <p:spPr>
          <a:xfrm>
            <a:off x="1256128" y="4964211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959C1B-E3F1-5D08-278E-EE195A1A14EC}"/>
              </a:ext>
            </a:extLst>
          </p:cNvPr>
          <p:cNvSpPr/>
          <p:nvPr/>
        </p:nvSpPr>
        <p:spPr>
          <a:xfrm>
            <a:off x="957618" y="1347053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E5A9DF-B520-AD25-C98A-0A0B4ECD57F2}"/>
              </a:ext>
            </a:extLst>
          </p:cNvPr>
          <p:cNvSpPr/>
          <p:nvPr/>
        </p:nvSpPr>
        <p:spPr>
          <a:xfrm>
            <a:off x="8202156" y="1867926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D4C4DCB-76E5-0D39-AC62-07783B83C6F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417755" y="2080410"/>
            <a:ext cx="3889000" cy="3716708"/>
          </a:xfrm>
          <a:prstGeom prst="curvedConnector2">
            <a:avLst/>
          </a:prstGeom>
          <a:ln>
            <a:solidFill>
              <a:srgbClr val="C2B1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844474-99FE-59C1-DEFF-A3CD93FD8243}"/>
              </a:ext>
            </a:extLst>
          </p:cNvPr>
          <p:cNvSpPr/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C3D13E-5526-E41C-BD4A-7D556F018066}"/>
              </a:ext>
            </a:extLst>
          </p:cNvPr>
          <p:cNvSpPr/>
          <p:nvPr/>
        </p:nvSpPr>
        <p:spPr>
          <a:xfrm rot="13210056">
            <a:off x="2979019" y="6770137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528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0" y="-803429"/>
            <a:ext cx="5143680" cy="16068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04.Quên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mật</a:t>
            </a:r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khẩu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37759" y="861131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8542F01-6CFE-D23D-6F5F-8051EF874D23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B1F600-9A8E-A7B9-8581-F72B6395AB6D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89C7D-D32C-AF1F-4B84-8E290936A5BA}"/>
              </a:ext>
            </a:extLst>
          </p:cNvPr>
          <p:cNvSpPr txBox="1"/>
          <p:nvPr/>
        </p:nvSpPr>
        <p:spPr>
          <a:xfrm>
            <a:off x="1166816" y="1250937"/>
            <a:ext cx="4466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quên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mật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khẩu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95C93-93AA-8792-3F02-E1BD2FB94267}"/>
              </a:ext>
            </a:extLst>
          </p:cNvPr>
          <p:cNvSpPr txBox="1"/>
          <p:nvPr/>
        </p:nvSpPr>
        <p:spPr>
          <a:xfrm>
            <a:off x="8399566" y="1778753"/>
            <a:ext cx="39899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Khôi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phục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mật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khẩu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endParaRPr lang="en-US" dirty="0">
              <a:latin typeface="#9Slide03 AllRoundGothic" panose="020B07030202020201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959C1B-E3F1-5D08-278E-EE195A1A14EC}"/>
              </a:ext>
            </a:extLst>
          </p:cNvPr>
          <p:cNvSpPr/>
          <p:nvPr/>
        </p:nvSpPr>
        <p:spPr>
          <a:xfrm>
            <a:off x="957618" y="1347053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E5A9DF-B520-AD25-C98A-0A0B4ECD57F2}"/>
              </a:ext>
            </a:extLst>
          </p:cNvPr>
          <p:cNvSpPr/>
          <p:nvPr/>
        </p:nvSpPr>
        <p:spPr>
          <a:xfrm>
            <a:off x="8202156" y="1867926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844474-99FE-59C1-DEFF-A3CD93FD8243}"/>
              </a:ext>
            </a:extLst>
          </p:cNvPr>
          <p:cNvSpPr/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C3D13E-5526-E41C-BD4A-7D556F018066}"/>
              </a:ext>
            </a:extLst>
          </p:cNvPr>
          <p:cNvSpPr/>
          <p:nvPr/>
        </p:nvSpPr>
        <p:spPr>
          <a:xfrm rot="13210056">
            <a:off x="2979019" y="6770137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6A304-3145-81EC-1FA5-4374EC71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81" y="2822730"/>
            <a:ext cx="4880471" cy="1212539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41546CC-8F81-4A92-0FAB-D7A2B08D4684}"/>
              </a:ext>
            </a:extLst>
          </p:cNvPr>
          <p:cNvCxnSpPr>
            <a:cxnSpLocks/>
            <a:stCxn id="15" idx="2"/>
            <a:endCxn id="30" idx="1"/>
          </p:cNvCxnSpPr>
          <p:nvPr/>
        </p:nvCxnSpPr>
        <p:spPr>
          <a:xfrm rot="10800000" flipV="1">
            <a:off x="7014382" y="1974168"/>
            <a:ext cx="1187775" cy="1454832"/>
          </a:xfrm>
          <a:prstGeom prst="curvedConnector3">
            <a:avLst>
              <a:gd name="adj1" fmla="val 11924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B208D37-C6EF-F922-1A8F-30551C0B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4" y="1664219"/>
            <a:ext cx="3523684" cy="40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0" y="-701336"/>
            <a:ext cx="4902970" cy="16068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05.Đổi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mật</a:t>
            </a:r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khẩu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11127" y="994299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D3662C3D-9243-DFE2-0B6E-3E6A5CC6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2" y="2081053"/>
            <a:ext cx="4447540" cy="3084195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832E10-AA26-E6D4-E4D5-8F8BC94F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37" y="2959693"/>
            <a:ext cx="3826040" cy="938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1E333-F35B-5019-3871-D58F2F6C39DD}"/>
              </a:ext>
            </a:extLst>
          </p:cNvPr>
          <p:cNvSpPr txBox="1"/>
          <p:nvPr/>
        </p:nvSpPr>
        <p:spPr>
          <a:xfrm>
            <a:off x="7799311" y="4235798"/>
            <a:ext cx="3826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Thay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đổi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mật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khẩu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17FF1-F458-7F9E-62F6-36692BDBEF92}"/>
              </a:ext>
            </a:extLst>
          </p:cNvPr>
          <p:cNvSpPr/>
          <p:nvPr/>
        </p:nvSpPr>
        <p:spPr>
          <a:xfrm>
            <a:off x="7588387" y="4314222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A9D4F-0CEE-E2E3-398B-959CD6733169}"/>
              </a:ext>
            </a:extLst>
          </p:cNvPr>
          <p:cNvSpPr txBox="1"/>
          <p:nvPr/>
        </p:nvSpPr>
        <p:spPr>
          <a:xfrm>
            <a:off x="597290" y="1523730"/>
            <a:ext cx="50632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thay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đổi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mật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khẩu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cho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tài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khoản</a:t>
            </a:r>
            <a:endParaRPr lang="en-US" dirty="0">
              <a:latin typeface="#9Slide03 AllRoundGothic" panose="020B07030202020201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AF621-49A6-B5C5-2BF7-DFB3627FF696}"/>
              </a:ext>
            </a:extLst>
          </p:cNvPr>
          <p:cNvSpPr/>
          <p:nvPr/>
        </p:nvSpPr>
        <p:spPr>
          <a:xfrm>
            <a:off x="437472" y="1627008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92B5143-79EE-DAA3-3676-ADF7A83D27BB}"/>
              </a:ext>
            </a:extLst>
          </p:cNvPr>
          <p:cNvCxnSpPr>
            <a:stCxn id="4" idx="1"/>
            <a:endCxn id="9" idx="2"/>
          </p:cNvCxnSpPr>
          <p:nvPr/>
        </p:nvCxnSpPr>
        <p:spPr>
          <a:xfrm rot="10800000" flipV="1">
            <a:off x="7588387" y="3414624"/>
            <a:ext cx="117250" cy="1005840"/>
          </a:xfrm>
          <a:prstGeom prst="curvedConnector3">
            <a:avLst>
              <a:gd name="adj1" fmla="val 667574"/>
            </a:avLst>
          </a:prstGeom>
          <a:ln>
            <a:solidFill>
              <a:srgbClr val="C2B1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DAAE1-5C9C-BD45-9219-F539728CEC6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D4A4EC-85FF-3886-5377-DD5D18E1EF8E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E15F54-1E11-F70F-EB58-ADD5F18B318B}"/>
              </a:ext>
            </a:extLst>
          </p:cNvPr>
          <p:cNvSpPr/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129607-803D-7165-F1DE-063ECAAB38C2}"/>
              </a:ext>
            </a:extLst>
          </p:cNvPr>
          <p:cNvSpPr/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16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843300-B8AE-592C-2142-50D05D08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31" y="2484591"/>
            <a:ext cx="3803650" cy="869950"/>
          </a:xfrm>
          <a:prstGeom prst="rect">
            <a:avLst/>
          </a:prstGeom>
        </p:spPr>
      </p:pic>
      <p:pic>
        <p:nvPicPr>
          <p:cNvPr id="8" name="Picture 7" descr="Timeline&#10;&#10;Description automatically generated with low confidence">
            <a:extLst>
              <a:ext uri="{FF2B5EF4-FFF2-40B4-BE49-F238E27FC236}">
                <a16:creationId xmlns:a16="http://schemas.microsoft.com/office/drawing/2014/main" id="{FDFC50C9-0EBE-4A2D-32E3-521BEC6F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2" y="1456858"/>
            <a:ext cx="2855759" cy="227046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BDFE78-6579-D22A-761E-2341ED021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70" y="2331918"/>
            <a:ext cx="2690574" cy="309142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F6A13-8F99-CCBB-3584-B675A324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22" y="4141911"/>
            <a:ext cx="2879144" cy="2389193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EC8ABF-AE15-586B-7002-46768DF90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16" y="3503460"/>
            <a:ext cx="3829050" cy="86995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A0D820-5AB1-1360-CBE2-A9C94C450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8013" y="4544665"/>
            <a:ext cx="3803650" cy="8445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69A6DA9-5C2B-EB11-3B7A-5E0329C0D8BF}"/>
              </a:ext>
            </a:extLst>
          </p:cNvPr>
          <p:cNvSpPr txBox="1">
            <a:spLocks/>
          </p:cNvSpPr>
          <p:nvPr/>
        </p:nvSpPr>
        <p:spPr>
          <a:xfrm>
            <a:off x="148424" y="110302"/>
            <a:ext cx="6081153" cy="757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06.C.R.U.D (Create)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A6D992-FEC6-7322-3DD8-2B6B5726CB52}"/>
              </a:ext>
            </a:extLst>
          </p:cNvPr>
          <p:cNvSpPr/>
          <p:nvPr/>
        </p:nvSpPr>
        <p:spPr>
          <a:xfrm>
            <a:off x="253723" y="956817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1207C-7F05-54F1-18A1-DA8C48DF60FC}"/>
              </a:ext>
            </a:extLst>
          </p:cNvPr>
          <p:cNvSpPr txBox="1"/>
          <p:nvPr/>
        </p:nvSpPr>
        <p:spPr>
          <a:xfrm>
            <a:off x="3387067" y="1131903"/>
            <a:ext cx="38260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cho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chức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thêm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người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dùng</a:t>
            </a:r>
            <a:r>
              <a:rPr lang="en-US" dirty="0">
                <a:latin typeface="#9Slide03 AllRoundGothic" panose="020B0703020202020104" pitchFamily="34" charset="0"/>
              </a:rPr>
              <a:t>, </a:t>
            </a:r>
            <a:r>
              <a:rPr lang="en-US" dirty="0" err="1">
                <a:latin typeface="#9Slide03 AllRoundGothic" panose="020B0703020202020104" pitchFamily="34" charset="0"/>
              </a:rPr>
              <a:t>sách</a:t>
            </a:r>
            <a:r>
              <a:rPr lang="en-US" dirty="0">
                <a:latin typeface="#9Slide03 AllRoundGothic" panose="020B0703020202020104" pitchFamily="34" charset="0"/>
              </a:rPr>
              <a:t>, </a:t>
            </a:r>
            <a:r>
              <a:rPr lang="en-US" dirty="0" err="1">
                <a:latin typeface="#9Slide03 AllRoundGothic" panose="020B0703020202020104" pitchFamily="34" charset="0"/>
              </a:rPr>
              <a:t>mượn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sách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2C8F03-2C11-4867-52A5-4934830C8038}"/>
              </a:ext>
            </a:extLst>
          </p:cNvPr>
          <p:cNvSpPr/>
          <p:nvPr/>
        </p:nvSpPr>
        <p:spPr>
          <a:xfrm>
            <a:off x="3174341" y="1353355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00FEF-577B-6239-ACB8-6AF126BFDAE6}"/>
              </a:ext>
            </a:extLst>
          </p:cNvPr>
          <p:cNvSpPr txBox="1"/>
          <p:nvPr/>
        </p:nvSpPr>
        <p:spPr>
          <a:xfrm>
            <a:off x="7054131" y="5789866"/>
            <a:ext cx="232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Thêm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D2936E8-6E24-08FE-B4A5-5C662AFAA74F}"/>
              </a:ext>
            </a:extLst>
          </p:cNvPr>
          <p:cNvSpPr/>
          <p:nvPr/>
        </p:nvSpPr>
        <p:spPr>
          <a:xfrm>
            <a:off x="7155402" y="3429000"/>
            <a:ext cx="115410" cy="2297097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C6CB6E-FC5F-E13B-2D50-D5EF8B5E65D1}"/>
              </a:ext>
            </a:extLst>
          </p:cNvPr>
          <p:cNvSpPr/>
          <p:nvPr/>
        </p:nvSpPr>
        <p:spPr>
          <a:xfrm>
            <a:off x="7732907" y="4419423"/>
            <a:ext cx="115410" cy="1278228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0FCA043-9138-DBC0-AF52-524A63750E94}"/>
              </a:ext>
            </a:extLst>
          </p:cNvPr>
          <p:cNvSpPr/>
          <p:nvPr/>
        </p:nvSpPr>
        <p:spPr>
          <a:xfrm>
            <a:off x="8310412" y="5442483"/>
            <a:ext cx="115410" cy="252847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AF2CC2-2C52-231D-9A1E-E617435E0275}"/>
              </a:ext>
            </a:extLst>
          </p:cNvPr>
          <p:cNvSpPr/>
          <p:nvPr/>
        </p:nvSpPr>
        <p:spPr>
          <a:xfrm>
            <a:off x="6820240" y="5886046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395C41E-2EC8-ACFF-013F-D1C14E741D87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09FEF3-0FC6-A1E9-9D60-5EBE84DCFB5A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F752D0-66D2-0526-52E2-8941A1FAED7A}"/>
              </a:ext>
            </a:extLst>
          </p:cNvPr>
          <p:cNvSpPr/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0C4AAD6-9A9E-FF88-CA2E-3838A2492A61}"/>
              </a:ext>
            </a:extLst>
          </p:cNvPr>
          <p:cNvSpPr/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795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EA6F84-9ADC-B8CB-06EE-EBE0708C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3" y="1778588"/>
            <a:ext cx="2211602" cy="1976390"/>
          </a:xfrm>
          <a:prstGeom prst="rect">
            <a:avLst/>
          </a:prstGeo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92F7A8-065D-5782-4A16-B16D4FBC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54" y="1392783"/>
            <a:ext cx="3095762" cy="701706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6B90E08-EC8F-EA59-6A57-8EA1BB8F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154" y="2583345"/>
            <a:ext cx="3109598" cy="707666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5086A7-28E3-26DF-4E57-802DA7799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823" y="3765597"/>
            <a:ext cx="3046727" cy="6931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2209BD7-9BF5-EDD8-F712-1B6AFE1376DB}"/>
              </a:ext>
            </a:extLst>
          </p:cNvPr>
          <p:cNvSpPr txBox="1">
            <a:spLocks/>
          </p:cNvSpPr>
          <p:nvPr/>
        </p:nvSpPr>
        <p:spPr>
          <a:xfrm>
            <a:off x="148424" y="110302"/>
            <a:ext cx="6081153" cy="7575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06.C.R.U.D (Update)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C2012-B708-B96A-13FD-CB1E7BEA1889}"/>
              </a:ext>
            </a:extLst>
          </p:cNvPr>
          <p:cNvSpPr/>
          <p:nvPr/>
        </p:nvSpPr>
        <p:spPr>
          <a:xfrm>
            <a:off x="253723" y="956817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A5ED78-222F-1520-5B42-3F6138A0A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947" y="176194"/>
            <a:ext cx="544052" cy="82634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DEFE98F-5E55-8105-9861-14785C4711C7}"/>
              </a:ext>
            </a:extLst>
          </p:cNvPr>
          <p:cNvGrpSpPr/>
          <p:nvPr/>
        </p:nvGrpSpPr>
        <p:grpSpPr>
          <a:xfrm>
            <a:off x="11413501" y="1674857"/>
            <a:ext cx="512064" cy="3551276"/>
            <a:chOff x="11269935" y="1535837"/>
            <a:chExt cx="512064" cy="35512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0D78E-51D6-2F95-9431-EBA4A951B13E}"/>
                </a:ext>
              </a:extLst>
            </p:cNvPr>
            <p:cNvSpPr/>
            <p:nvPr/>
          </p:nvSpPr>
          <p:spPr>
            <a:xfrm>
              <a:off x="11736280" y="1535837"/>
              <a:ext cx="45719" cy="3517747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91773C-F20D-EA66-083A-09A82413B881}"/>
                </a:ext>
              </a:extLst>
            </p:cNvPr>
            <p:cNvSpPr/>
            <p:nvPr/>
          </p:nvSpPr>
          <p:spPr>
            <a:xfrm>
              <a:off x="11534556" y="1535837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0A87D4-D475-AC46-B398-A226FF487546}"/>
                </a:ext>
              </a:extLst>
            </p:cNvPr>
            <p:cNvSpPr/>
            <p:nvPr/>
          </p:nvSpPr>
          <p:spPr>
            <a:xfrm>
              <a:off x="11556674" y="2766784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F2374D-1C8E-5B00-D5CE-0FB3290ED01F}"/>
                </a:ext>
              </a:extLst>
            </p:cNvPr>
            <p:cNvSpPr/>
            <p:nvPr/>
          </p:nvSpPr>
          <p:spPr>
            <a:xfrm>
              <a:off x="11563787" y="3948608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C8D5CED-89A6-C660-5627-EE3578D76784}"/>
                </a:ext>
              </a:extLst>
            </p:cNvPr>
            <p:cNvSpPr/>
            <p:nvPr/>
          </p:nvSpPr>
          <p:spPr>
            <a:xfrm rot="10800000">
              <a:off x="11269935" y="4946905"/>
              <a:ext cx="505968" cy="140208"/>
            </a:xfrm>
            <a:prstGeom prst="rightArrow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90B303-F866-4EF7-CDF0-5E3FC963F351}"/>
              </a:ext>
            </a:extLst>
          </p:cNvPr>
          <p:cNvSpPr txBox="1"/>
          <p:nvPr/>
        </p:nvSpPr>
        <p:spPr>
          <a:xfrm>
            <a:off x="8808234" y="4947636"/>
            <a:ext cx="2707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Cập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2FF946-3FD4-4553-9239-86A66E5BD3FF}"/>
              </a:ext>
            </a:extLst>
          </p:cNvPr>
          <p:cNvSpPr/>
          <p:nvPr/>
        </p:nvSpPr>
        <p:spPr>
          <a:xfrm>
            <a:off x="8574344" y="5043816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47190-5AA2-2132-E11A-0248C6194F4C}"/>
              </a:ext>
            </a:extLst>
          </p:cNvPr>
          <p:cNvSpPr txBox="1"/>
          <p:nvPr/>
        </p:nvSpPr>
        <p:spPr>
          <a:xfrm>
            <a:off x="-514244" y="1212315"/>
            <a:ext cx="4190458" cy="473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thoại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0123456789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0987654321.</a:t>
            </a:r>
            <a:endParaRPr lang="en-AU" sz="1200" kern="100" dirty="0">
              <a:effectLst/>
              <a:latin typeface="#9Slide03 AllRoundGothic" panose="020B07030202020201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3D831AA-A625-C22F-E120-C602D3E8F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63" y="3856693"/>
            <a:ext cx="2947614" cy="350015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EB84778-95E6-371C-E2A0-D48DC2473226}"/>
              </a:ext>
            </a:extLst>
          </p:cNvPr>
          <p:cNvSpPr/>
          <p:nvPr/>
        </p:nvSpPr>
        <p:spPr>
          <a:xfrm rot="16200000">
            <a:off x="93710" y="1426091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163C31-AA27-85AA-B90B-9ECE8C315F11}"/>
              </a:ext>
            </a:extLst>
          </p:cNvPr>
          <p:cNvGrpSpPr/>
          <p:nvPr/>
        </p:nvGrpSpPr>
        <p:grpSpPr>
          <a:xfrm>
            <a:off x="331496" y="4415874"/>
            <a:ext cx="7738664" cy="1961941"/>
            <a:chOff x="3902999" y="1331858"/>
            <a:chExt cx="9271697" cy="2420777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45A3F33-4A8D-B96B-D803-C956AF5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999" y="1331858"/>
              <a:ext cx="2944049" cy="242077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F9DB8F-A71E-4A62-75DC-1E99E158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5303" y="3056922"/>
              <a:ext cx="6129393" cy="54531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39F5B1-3669-288E-465A-C7A667FD4B1C}"/>
                </a:ext>
              </a:extLst>
            </p:cNvPr>
            <p:cNvSpPr txBox="1"/>
            <p:nvPr/>
          </p:nvSpPr>
          <p:spPr>
            <a:xfrm>
              <a:off x="6059272" y="2354835"/>
              <a:ext cx="4190458" cy="4732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91440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Thêm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20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sách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“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Không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Gia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Đình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(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Tái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Bản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2022)”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vào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cơ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sở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dữ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liệu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lang="en-AU" sz="1200" kern="100" dirty="0">
                <a:effectLst/>
                <a:latin typeface="#9Slide03 AllRoundGothic" panose="020B07030202020201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7C68A7A-2C60-4D65-8E78-1670092BE0F5}"/>
                </a:ext>
              </a:extLst>
            </p:cNvPr>
            <p:cNvSpPr/>
            <p:nvPr/>
          </p:nvSpPr>
          <p:spPr>
            <a:xfrm rot="16200000">
              <a:off x="6850133" y="2630511"/>
              <a:ext cx="520554" cy="45720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D51621-FCC5-3953-25A6-52626F7AEB41}"/>
              </a:ext>
            </a:extLst>
          </p:cNvPr>
          <p:cNvGrpSpPr/>
          <p:nvPr/>
        </p:nvGrpSpPr>
        <p:grpSpPr>
          <a:xfrm>
            <a:off x="3017818" y="1080319"/>
            <a:ext cx="4272894" cy="3167995"/>
            <a:chOff x="-553277" y="3940517"/>
            <a:chExt cx="4272894" cy="3167995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752787C-7A6C-A3D8-EE07-B9CE6A0A6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7921" y="4598633"/>
              <a:ext cx="2299103" cy="2017327"/>
            </a:xfrm>
            <a:prstGeom prst="rect">
              <a:avLst/>
            </a:prstGeom>
          </p:spPr>
        </p:pic>
        <p:pic>
          <p:nvPicPr>
            <p:cNvPr id="24" name="Picture 2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C8A991C4-9D14-9BA9-DD9A-EB35F429F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3311" y="6666559"/>
              <a:ext cx="3386306" cy="44195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7C01A6-F1F8-DED9-D32C-29C3F5558EF8}"/>
                </a:ext>
              </a:extLst>
            </p:cNvPr>
            <p:cNvSpPr txBox="1"/>
            <p:nvPr/>
          </p:nvSpPr>
          <p:spPr>
            <a:xfrm>
              <a:off x="-553277" y="3940517"/>
              <a:ext cx="4190458" cy="5742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91440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Thay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đổi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thông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tin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ngày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hết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hạn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từ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</a:p>
            <a:p>
              <a:pPr marL="91440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30-4-2023 </a:t>
              </a:r>
              <a:r>
                <a:rPr lang="en-US" sz="1200" kern="0" dirty="0" err="1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thành</a:t>
              </a:r>
              <a:r>
                <a:rPr lang="en-US" sz="1200" kern="0" dirty="0">
                  <a:effectLst/>
                  <a:latin typeface="#9Slide03 AllRoundGothic" panose="020B07030202020201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1-5-2023.</a:t>
              </a:r>
              <a:endParaRPr lang="en-AU" sz="1200" kern="100" dirty="0">
                <a:effectLst/>
                <a:latin typeface="#9Slide03 AllRoundGothic" panose="020B07030202020201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7B1D747-8B27-18A9-8833-854751BF01ED}"/>
                </a:ext>
              </a:extLst>
            </p:cNvPr>
            <p:cNvSpPr/>
            <p:nvPr/>
          </p:nvSpPr>
          <p:spPr>
            <a:xfrm rot="16200000">
              <a:off x="107848" y="4213666"/>
              <a:ext cx="520554" cy="45719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A06FFC1-8BBA-B72E-86FD-4B417D1BAC01}"/>
              </a:ext>
            </a:extLst>
          </p:cNvPr>
          <p:cNvSpPr/>
          <p:nvPr/>
        </p:nvSpPr>
        <p:spPr>
          <a:xfrm rot="16200000">
            <a:off x="5002279" y="579219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18C8962-878A-C6AE-539F-671825EC0387}"/>
              </a:ext>
            </a:extLst>
          </p:cNvPr>
          <p:cNvSpPr/>
          <p:nvPr/>
        </p:nvSpPr>
        <p:spPr>
          <a:xfrm>
            <a:off x="5928530" y="628471"/>
            <a:ext cx="405930" cy="77629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2A091-565F-EAC9-FE39-21356387CA61}"/>
              </a:ext>
            </a:extLst>
          </p:cNvPr>
          <p:cNvSpPr txBox="1"/>
          <p:nvPr/>
        </p:nvSpPr>
        <p:spPr>
          <a:xfrm>
            <a:off x="5382673" y="526505"/>
            <a:ext cx="4452910" cy="2759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144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Edit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nhật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  <a:endParaRPr lang="en-AU" sz="1200" kern="100" dirty="0">
              <a:effectLst/>
              <a:latin typeface="#9Slide03 AllRoundGothic" panose="020B07030202020201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34E18F2-2455-A61F-917B-6721545EC3B8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E1D6F36-CADD-58E0-C3F6-3A85954B9219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7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48424" y="110302"/>
            <a:ext cx="6081153" cy="7575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06.C.R.U.D (Delete)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3723" y="956817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FC9A0-45CC-B3BB-018D-FA67640AE1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" y="2770349"/>
            <a:ext cx="6379760" cy="75756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0C3569-C92F-ECCF-168D-F5805F1C03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42" y="2234649"/>
            <a:ext cx="3841750" cy="85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966E6-E9BB-9D5B-0B70-48FA8C9341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38" y="1186757"/>
            <a:ext cx="693143" cy="1052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19C98-44F4-1E4C-87DB-443E8A92AA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23" y="3817218"/>
            <a:ext cx="6580668" cy="58610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4476EA-D961-8498-0565-349212A716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42" y="4531349"/>
            <a:ext cx="3838281" cy="895350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663D93-9FBD-73AF-EC83-67E60641D4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142" y="3374852"/>
            <a:ext cx="3818198" cy="88986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F708AD-C90C-896E-7703-15B89044CC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11" y="4707079"/>
            <a:ext cx="5731510" cy="74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477978-EE7A-E3CD-BC28-BD03D02982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390555" y="1626259"/>
            <a:ext cx="522732" cy="3560770"/>
            <a:chOff x="11227099" y="927447"/>
            <a:chExt cx="522732" cy="35607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48556A-7114-D6B2-2ABC-DC41530F2A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704112" y="964571"/>
              <a:ext cx="45719" cy="3517747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156CE-A8DF-7FEE-3610-98525C7CBF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47861" y="1936725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CE50E-0FFE-DA8B-2CD8-4568061D8C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25967" y="3096408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8E7E9B-0F5A-2728-BA28-A84BA47871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542011" y="4439094"/>
              <a:ext cx="20172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8DC9C2C-D7B3-3F20-A8DC-0A03C846B3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1227099" y="927447"/>
              <a:ext cx="505968" cy="140208"/>
            </a:xfrm>
            <a:prstGeom prst="rightArrow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02D1964-1561-0D58-4FF7-48A0CD40BE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12078" y="1496066"/>
            <a:ext cx="2707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Xóa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8BC7A2-7546-E1A0-CB27-06B3FC4726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78188" y="1592246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889C8A-D626-2272-0A24-3572CF4512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07072" y="2105749"/>
            <a:ext cx="405930" cy="77629"/>
          </a:xfrm>
          <a:prstGeom prst="rightArrow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E93B41-1744-CB51-5C0F-A65EC55FA6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858755" y="1733484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A09E8C-2843-7252-54C8-428B9D3200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92713" y="3145863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83E664-45A3-6C21-4486-AF48CD803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69854" y="4087412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71C172-21B6-DE09-64F1-9B17428A4E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69854" y="5058235"/>
            <a:ext cx="520554" cy="4571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A2243-C896-D9BE-4026-3DC301834A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02153" y="1996013"/>
            <a:ext cx="4190458" cy="2759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144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Chọn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Delete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  <a:endParaRPr lang="en-AU" sz="1200" kern="100" dirty="0">
              <a:effectLst/>
              <a:latin typeface="#9Slide03 AllRoundGothic" panose="020B07030202020201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45B2329-848F-7525-F966-08D4C37C0F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01F74B-A5C3-C412-7EFE-BD928C0164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D34ACE-736B-6954-F651-788F8225E4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CBFD80-7F56-F650-59AD-621FF9B334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14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52215" y="-821412"/>
            <a:ext cx="5036135" cy="16068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07.Tạo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biểu</a:t>
            </a:r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đồ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5040" y="837997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5132D-D061-ACF4-D5E3-75E020BE4F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0" y="2062418"/>
            <a:ext cx="5607907" cy="418355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21321F-5E7C-CD41-B4B9-10B2DD3F49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2950" y="1199815"/>
            <a:ext cx="2180032" cy="11250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637B0-386E-8008-0E4C-74DF041EBA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16" y="1268301"/>
            <a:ext cx="1948058" cy="95091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A47C4B-FACE-33A1-169D-760682DDEC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2950" y="2587008"/>
            <a:ext cx="2180032" cy="11250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5EB12-F6FE-ED1F-8D0C-3BA8CBB50B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16" y="2650931"/>
            <a:ext cx="1948058" cy="98023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930210-3834-2430-2F98-88735E8D45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2950" y="4013795"/>
            <a:ext cx="2180032" cy="11250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5C62A-B21D-5B56-249D-95F459F440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70" y="4094885"/>
            <a:ext cx="1958404" cy="88096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11B219-8AB6-E9C4-2CA3-03C1C9D830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8003" y="5440582"/>
            <a:ext cx="2180032" cy="11250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CB73-1084-5C00-F72B-F7C3043EC6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" y="5522513"/>
            <a:ext cx="1958404" cy="896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E5CBA-9EE0-BA0D-0E81-5771A712724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05294" y="945135"/>
            <a:ext cx="30886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Biểu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đồ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thống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kê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số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liệu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theo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ngày,tuần,tháng</a:t>
            </a:r>
            <a:endParaRPr lang="en-US" dirty="0">
              <a:latin typeface="#9Slide03 AllRoundGothic" panose="020B07030202020201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D459E0-893E-BD3D-6D61-195DC2E348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96" y="1162058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67A48A-88DB-A3E8-E127-D84AD4FCFB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F9B3FE-F2A0-7FF1-940C-B26C4AEE8B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648FB5-A080-EFD2-1ACE-36447ED154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035" y="1040754"/>
            <a:ext cx="578745" cy="5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914694-54C8-4AD1-FC02-F23AB6D857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275259">
            <a:off x="6374898" y="-1151919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FC2883-1E87-17BD-4876-9D69B3ECC2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371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70366" y="597863"/>
            <a:ext cx="4530108" cy="7776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08.Xuất file</a:t>
            </a:r>
            <a:endParaRPr lang="en-AU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6334" y="1375532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2156AE-B85F-6583-EE51-EB171F1AFA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8" y="2430247"/>
            <a:ext cx="3067050" cy="74295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00F197-884F-02AC-A220-7EA8CFAB85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8" y="3678688"/>
            <a:ext cx="10743913" cy="157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87E-C5F5-529C-AE67-C7FB6037B1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67814" y="2480421"/>
            <a:ext cx="6143346" cy="57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3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</a:t>
            </a:r>
            <a:r>
              <a:rPr lang="en-US" sz="3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file xlsx </a:t>
            </a:r>
            <a:r>
              <a:rPr lang="en-US" sz="3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3200" kern="0" dirty="0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kern="0" dirty="0" err="1">
                <a:effectLst/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endParaRPr lang="en-AU" sz="3200" kern="100" dirty="0">
              <a:effectLst/>
              <a:latin typeface="#9Slide03 AllRoundGothic" panose="020B07030202020201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C10418-D4AE-F259-AE26-140D6B696D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CAB923-EC98-988E-964B-EDDE3F3E0A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F249D9-927F-D92D-3DAC-D04F3D65CD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05" y="2580988"/>
            <a:ext cx="716947" cy="4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2EBBA7-74A3-C09B-31AA-B71C175489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C6BED3-C966-314A-AEF8-30CA2444E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96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6" y="79059"/>
            <a:ext cx="4734294" cy="8495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09.Tìm </a:t>
            </a:r>
            <a:r>
              <a:rPr lang="en-US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kiếm</a:t>
            </a:r>
            <a:endParaRPr lang="en-AU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46637" y="877224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F5970-F43B-75C2-CE40-A1ADBD0057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68" y="1646966"/>
            <a:ext cx="2917870" cy="138579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CF5003-300D-1518-03CE-EC3306763222}"/>
              </a:ext>
            </a:extLst>
          </p:cNvPr>
          <p:cNvSpPr/>
          <p:nvPr/>
        </p:nvSpPr>
        <p:spPr>
          <a:xfrm>
            <a:off x="4780272" y="1802072"/>
            <a:ext cx="5779115" cy="9368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36B58-4370-2A8B-65CC-75227EDC41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41" y="1987720"/>
            <a:ext cx="5217491" cy="607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30E8BC-4902-6D15-D26F-6CFB7FC8347E}"/>
              </a:ext>
            </a:extLst>
          </p:cNvPr>
          <p:cNvSpPr txBox="1"/>
          <p:nvPr/>
        </p:nvSpPr>
        <p:spPr>
          <a:xfrm>
            <a:off x="1469490" y="1108224"/>
            <a:ext cx="3826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thanh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tìm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kiếm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32BD24-2E59-B4CE-570C-556E15E14740}"/>
              </a:ext>
            </a:extLst>
          </p:cNvPr>
          <p:cNvSpPr/>
          <p:nvPr/>
        </p:nvSpPr>
        <p:spPr>
          <a:xfrm>
            <a:off x="1180568" y="1181004"/>
            <a:ext cx="209198" cy="21248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E147DC-9941-EF54-B202-FDA6E2E5B2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890" y="3283923"/>
            <a:ext cx="2917870" cy="135890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6B5D8E-4967-5A82-FA97-782E3787C555}"/>
              </a:ext>
            </a:extLst>
          </p:cNvPr>
          <p:cNvSpPr/>
          <p:nvPr/>
        </p:nvSpPr>
        <p:spPr>
          <a:xfrm>
            <a:off x="5360946" y="3355904"/>
            <a:ext cx="5198441" cy="8579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9D75F6-2A70-CE4B-C918-3B7586D7B1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534" y="3499366"/>
            <a:ext cx="4686300" cy="611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9FA82E-D36A-03FD-A364-04C1CD6F19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613" y="4893989"/>
            <a:ext cx="2917870" cy="1479198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19231-A1B1-A54C-E4DF-00AC4509B2CF}"/>
              </a:ext>
            </a:extLst>
          </p:cNvPr>
          <p:cNvSpPr/>
          <p:nvPr/>
        </p:nvSpPr>
        <p:spPr>
          <a:xfrm>
            <a:off x="6444586" y="4778233"/>
            <a:ext cx="4105276" cy="147919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9EEC47-C794-CEB0-D5C1-590AE73C2F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078" y="4871385"/>
            <a:ext cx="3811023" cy="13589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223354-2D3E-CB13-66FC-E4CBD7878B42}"/>
              </a:ext>
            </a:extLst>
          </p:cNvPr>
          <p:cNvSpPr txBox="1"/>
          <p:nvPr/>
        </p:nvSpPr>
        <p:spPr>
          <a:xfrm>
            <a:off x="104037" y="2063171"/>
            <a:ext cx="1076532" cy="365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 err="1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en-US" kern="0" dirty="0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endParaRPr lang="en-AU" kern="100" dirty="0">
              <a:effectLst/>
              <a:latin typeface="#9Slide03 AllRoundGothic" panose="020B07030202020201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5688A-9BBD-6807-9280-993A13B165C7}"/>
              </a:ext>
            </a:extLst>
          </p:cNvPr>
          <p:cNvSpPr txBox="1"/>
          <p:nvPr/>
        </p:nvSpPr>
        <p:spPr>
          <a:xfrm>
            <a:off x="579608" y="3686318"/>
            <a:ext cx="825379" cy="365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 err="1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endParaRPr lang="en-AU" kern="100" dirty="0">
              <a:effectLst/>
              <a:latin typeface="#9Slide03 AllRoundGothic" panose="020B07030202020201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0FC119-C376-CF77-CBEF-061686B84EC9}"/>
              </a:ext>
            </a:extLst>
          </p:cNvPr>
          <p:cNvSpPr txBox="1"/>
          <p:nvPr/>
        </p:nvSpPr>
        <p:spPr>
          <a:xfrm>
            <a:off x="992297" y="5270263"/>
            <a:ext cx="1076532" cy="65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0" dirty="0" err="1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kern="0" dirty="0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0" dirty="0" err="1">
                <a:latin typeface="#9Slide03 AllRoundGothic" panose="020B07030202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mượn</a:t>
            </a:r>
            <a:endParaRPr lang="en-AU" kern="100" dirty="0">
              <a:effectLst/>
              <a:latin typeface="#9Slide03 AllRoundGothic" panose="020B07030202020201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5ADAC5-EC8A-3FBD-B698-56495E045E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708020" y="877224"/>
            <a:ext cx="825754" cy="4772253"/>
            <a:chOff x="11221498" y="-284036"/>
            <a:chExt cx="825754" cy="477225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5FF328-2CBC-DC91-DA67-DFA1A869B1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01533" y="-246912"/>
              <a:ext cx="45719" cy="4735129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BE380F-DA67-24EE-524F-FC5E941CC8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244358" y="4439094"/>
              <a:ext cx="802894" cy="49123"/>
            </a:xfrm>
            <a:prstGeom prst="rect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74B044B3-C805-546C-E2F3-2FEB243749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1221498" y="-284036"/>
              <a:ext cx="808990" cy="45719"/>
            </a:xfrm>
            <a:prstGeom prst="rightArrow">
              <a:avLst/>
            </a:pr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44C4200-627B-B5A1-B656-62A64EBB9E23}"/>
              </a:ext>
            </a:extLst>
          </p:cNvPr>
          <p:cNvSpPr/>
          <p:nvPr/>
        </p:nvSpPr>
        <p:spPr>
          <a:xfrm>
            <a:off x="10708021" y="3795415"/>
            <a:ext cx="802894" cy="49123"/>
          </a:xfrm>
          <a:prstGeom prst="rect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FE8314-FCF2-F6E9-00F5-4CFA21E2D432}"/>
              </a:ext>
            </a:extLst>
          </p:cNvPr>
          <p:cNvSpPr/>
          <p:nvPr/>
        </p:nvSpPr>
        <p:spPr>
          <a:xfrm>
            <a:off x="10708020" y="2270505"/>
            <a:ext cx="802894" cy="49123"/>
          </a:xfrm>
          <a:prstGeom prst="rect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3B30-E301-9423-1D60-2FFC95EDCA03}"/>
              </a:ext>
            </a:extLst>
          </p:cNvPr>
          <p:cNvSpPr txBox="1"/>
          <p:nvPr/>
        </p:nvSpPr>
        <p:spPr>
          <a:xfrm>
            <a:off x="8622860" y="692557"/>
            <a:ext cx="2188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Kết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quả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tìm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kiếm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6C8CA8-B181-8EAB-453B-E8F582BD67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19544" y="5120637"/>
            <a:ext cx="1569961" cy="1737363"/>
          </a:xfrm>
          <a:custGeom>
            <a:avLst/>
            <a:gdLst>
              <a:gd name="connsiteX0" fmla="*/ 1569961 w 1569961"/>
              <a:gd name="connsiteY0" fmla="*/ 0 h 1737363"/>
              <a:gd name="connsiteX1" fmla="*/ 1569961 w 1569961"/>
              <a:gd name="connsiteY1" fmla="*/ 1627061 h 1737363"/>
              <a:gd name="connsiteX2" fmla="*/ 1561193 w 1569961"/>
              <a:gd name="connsiteY2" fmla="*/ 1720281 h 1737363"/>
              <a:gd name="connsiteX3" fmla="*/ 1556246 w 1569961"/>
              <a:gd name="connsiteY3" fmla="*/ 1737363 h 1737363"/>
              <a:gd name="connsiteX4" fmla="*/ 0 w 1569961"/>
              <a:gd name="connsiteY4" fmla="*/ 1737363 h 1737363"/>
              <a:gd name="connsiteX5" fmla="*/ 228501 w 1569961"/>
              <a:gd name="connsiteY5" fmla="*/ 1484497 h 1737363"/>
              <a:gd name="connsiteX6" fmla="*/ 648372 w 1569961"/>
              <a:gd name="connsiteY6" fmla="*/ 1484497 h 1737363"/>
              <a:gd name="connsiteX7" fmla="*/ 979874 w 1569961"/>
              <a:gd name="connsiteY7" fmla="*/ 1352477 h 1737363"/>
              <a:gd name="connsiteX8" fmla="*/ 1117187 w 1569961"/>
              <a:gd name="connsiteY8" fmla="*/ 1033752 h 1737363"/>
              <a:gd name="connsiteX9" fmla="*/ 1117187 w 1569961"/>
              <a:gd name="connsiteY9" fmla="*/ 501053 h 17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9961" h="1737363">
                <a:moveTo>
                  <a:pt x="1569961" y="0"/>
                </a:moveTo>
                <a:lnTo>
                  <a:pt x="1569961" y="1627061"/>
                </a:lnTo>
                <a:cubicBezTo>
                  <a:pt x="1569961" y="1658993"/>
                  <a:pt x="1566942" y="1690170"/>
                  <a:pt x="1561193" y="1720281"/>
                </a:cubicBezTo>
                <a:lnTo>
                  <a:pt x="1556246" y="1737363"/>
                </a:lnTo>
                <a:lnTo>
                  <a:pt x="0" y="1737363"/>
                </a:lnTo>
                <a:lnTo>
                  <a:pt x="228501" y="1484497"/>
                </a:lnTo>
                <a:lnTo>
                  <a:pt x="648372" y="1484497"/>
                </a:lnTo>
                <a:cubicBezTo>
                  <a:pt x="777832" y="1484497"/>
                  <a:pt x="895036" y="1434046"/>
                  <a:pt x="979874" y="1352477"/>
                </a:cubicBezTo>
                <a:cubicBezTo>
                  <a:pt x="1064713" y="1270908"/>
                  <a:pt x="1117188" y="1158221"/>
                  <a:pt x="1117187" y="1033752"/>
                </a:cubicBezTo>
                <a:lnTo>
                  <a:pt x="1117187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DC98FC-E50F-6262-E5D3-E5CFA32876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10796370" y="-70640"/>
            <a:ext cx="1324990" cy="1466270"/>
          </a:xfrm>
          <a:custGeom>
            <a:avLst/>
            <a:gdLst>
              <a:gd name="connsiteX0" fmla="*/ 1324990 w 1324990"/>
              <a:gd name="connsiteY0" fmla="*/ 0 h 1466270"/>
              <a:gd name="connsiteX1" fmla="*/ 1324990 w 1324990"/>
              <a:gd name="connsiteY1" fmla="*/ 1466270 h 1466270"/>
              <a:gd name="connsiteX2" fmla="*/ 0 w 1324990"/>
              <a:gd name="connsiteY2" fmla="*/ 1466270 h 1466270"/>
              <a:gd name="connsiteX3" fmla="*/ 218136 w 1324990"/>
              <a:gd name="connsiteY3" fmla="*/ 1224875 h 1466270"/>
              <a:gd name="connsiteX4" fmla="*/ 638007 w 1324990"/>
              <a:gd name="connsiteY4" fmla="*/ 1224875 h 1466270"/>
              <a:gd name="connsiteX5" fmla="*/ 969509 w 1324990"/>
              <a:gd name="connsiteY5" fmla="*/ 1092855 h 1466270"/>
              <a:gd name="connsiteX6" fmla="*/ 1106822 w 1324990"/>
              <a:gd name="connsiteY6" fmla="*/ 774130 h 1466270"/>
              <a:gd name="connsiteX7" fmla="*/ 1106822 w 1324990"/>
              <a:gd name="connsiteY7" fmla="*/ 241431 h 146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4990" h="1466270">
                <a:moveTo>
                  <a:pt x="1324990" y="0"/>
                </a:moveTo>
                <a:lnTo>
                  <a:pt x="1324990" y="1466270"/>
                </a:lnTo>
                <a:lnTo>
                  <a:pt x="0" y="1466270"/>
                </a:lnTo>
                <a:lnTo>
                  <a:pt x="218136" y="1224875"/>
                </a:lnTo>
                <a:lnTo>
                  <a:pt x="638007" y="1224875"/>
                </a:lnTo>
                <a:cubicBezTo>
                  <a:pt x="767467" y="1224875"/>
                  <a:pt x="884671" y="1174424"/>
                  <a:pt x="969509" y="1092855"/>
                </a:cubicBezTo>
                <a:cubicBezTo>
                  <a:pt x="1054348" y="1011286"/>
                  <a:pt x="1106823" y="898599"/>
                  <a:pt x="1106822" y="774130"/>
                </a:cubicBezTo>
                <a:lnTo>
                  <a:pt x="1106822" y="2414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EFA3EF-599E-5F74-E3E5-41D77D4DBD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43" y="713515"/>
            <a:ext cx="464499" cy="3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9B97AE-D433-1866-3039-B4A1A20F99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275259">
            <a:off x="6596979" y="-655949"/>
            <a:ext cx="1683938" cy="1311901"/>
          </a:xfrm>
          <a:custGeom>
            <a:avLst/>
            <a:gdLst>
              <a:gd name="connsiteX0" fmla="*/ 0 w 1683938"/>
              <a:gd name="connsiteY0" fmla="*/ 1311901 h 1311901"/>
              <a:gd name="connsiteX1" fmla="*/ 1683938 w 1683938"/>
              <a:gd name="connsiteY1" fmla="*/ 0 h 1311901"/>
              <a:gd name="connsiteX2" fmla="*/ 1683937 w 1683938"/>
              <a:gd name="connsiteY2" fmla="*/ 888702 h 1311901"/>
              <a:gd name="connsiteX3" fmla="*/ 1260738 w 1683938"/>
              <a:gd name="connsiteY3" fmla="*/ 1311901 h 131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938" h="1311901">
                <a:moveTo>
                  <a:pt x="0" y="1311901"/>
                </a:moveTo>
                <a:lnTo>
                  <a:pt x="1683938" y="0"/>
                </a:lnTo>
                <a:lnTo>
                  <a:pt x="1683937" y="888702"/>
                </a:lnTo>
                <a:cubicBezTo>
                  <a:pt x="1683937" y="1122428"/>
                  <a:pt x="1494464" y="1311901"/>
                  <a:pt x="1260738" y="13119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B44A2D8-59C4-1C41-1BA6-0A80C5DBAA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3210056">
            <a:off x="3457895" y="6584809"/>
            <a:ext cx="647296" cy="546380"/>
          </a:xfrm>
          <a:custGeom>
            <a:avLst/>
            <a:gdLst>
              <a:gd name="connsiteX0" fmla="*/ 523344 w 647296"/>
              <a:gd name="connsiteY0" fmla="*/ 422428 h 546380"/>
              <a:gd name="connsiteX1" fmla="*/ 224097 w 647296"/>
              <a:gd name="connsiteY1" fmla="*/ 546380 h 546380"/>
              <a:gd name="connsiteX2" fmla="*/ 0 w 647296"/>
              <a:gd name="connsiteY2" fmla="*/ 546380 h 546380"/>
              <a:gd name="connsiteX3" fmla="*/ 647296 w 647296"/>
              <a:gd name="connsiteY3" fmla="*/ 0 h 546380"/>
              <a:gd name="connsiteX4" fmla="*/ 647296 w 647296"/>
              <a:gd name="connsiteY4" fmla="*/ 123181 h 546380"/>
              <a:gd name="connsiteX5" fmla="*/ 523344 w 647296"/>
              <a:gd name="connsiteY5" fmla="*/ 422428 h 54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296" h="546380">
                <a:moveTo>
                  <a:pt x="523344" y="422428"/>
                </a:moveTo>
                <a:cubicBezTo>
                  <a:pt x="446760" y="499012"/>
                  <a:pt x="340960" y="546380"/>
                  <a:pt x="224097" y="546380"/>
                </a:cubicBezTo>
                <a:lnTo>
                  <a:pt x="0" y="546380"/>
                </a:lnTo>
                <a:lnTo>
                  <a:pt x="647296" y="0"/>
                </a:lnTo>
                <a:lnTo>
                  <a:pt x="647296" y="123181"/>
                </a:lnTo>
                <a:cubicBezTo>
                  <a:pt x="647296" y="240044"/>
                  <a:pt x="599928" y="345844"/>
                  <a:pt x="523344" y="4224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3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3" y="2474562"/>
            <a:ext cx="3154069" cy="160685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1.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Đặt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vấn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đề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5349DE-B80F-008E-918B-4AE5235C9620}"/>
              </a:ext>
            </a:extLst>
          </p:cNvPr>
          <p:cNvSpPr/>
          <p:nvPr/>
        </p:nvSpPr>
        <p:spPr>
          <a:xfrm>
            <a:off x="9130376" y="273517"/>
            <a:ext cx="1867274" cy="190463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AC46C2F-06F3-269A-D9BA-A865BE8FC70C}"/>
              </a:ext>
            </a:extLst>
          </p:cNvPr>
          <p:cNvSpPr/>
          <p:nvPr/>
        </p:nvSpPr>
        <p:spPr>
          <a:xfrm rot="16375819">
            <a:off x="9551176" y="4274337"/>
            <a:ext cx="1721091" cy="3634275"/>
          </a:xfrm>
          <a:custGeom>
            <a:avLst/>
            <a:gdLst>
              <a:gd name="connsiteX0" fmla="*/ 1717373 w 1721091"/>
              <a:gd name="connsiteY0" fmla="*/ 924265 h 3634275"/>
              <a:gd name="connsiteX1" fmla="*/ 1721091 w 1721091"/>
              <a:gd name="connsiteY1" fmla="*/ 1029529 h 3634275"/>
              <a:gd name="connsiteX2" fmla="*/ 1721091 w 1721091"/>
              <a:gd name="connsiteY2" fmla="*/ 3555698 h 3634275"/>
              <a:gd name="connsiteX3" fmla="*/ 186033 w 1721091"/>
              <a:gd name="connsiteY3" fmla="*/ 3634275 h 3634275"/>
              <a:gd name="connsiteX4" fmla="*/ 0 w 1721091"/>
              <a:gd name="connsiteY4" fmla="*/ 0 h 3634275"/>
              <a:gd name="connsiteX5" fmla="*/ 1000944 w 1721091"/>
              <a:gd name="connsiteY5" fmla="*/ 0 h 3634275"/>
              <a:gd name="connsiteX6" fmla="*/ 1717373 w 1721091"/>
              <a:gd name="connsiteY6" fmla="*/ 924265 h 363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91" h="3634275">
                <a:moveTo>
                  <a:pt x="1717373" y="924265"/>
                </a:moveTo>
                <a:cubicBezTo>
                  <a:pt x="1719831" y="958876"/>
                  <a:pt x="1721091" y="993991"/>
                  <a:pt x="1721091" y="1029529"/>
                </a:cubicBezTo>
                <a:lnTo>
                  <a:pt x="1721091" y="3555698"/>
                </a:lnTo>
                <a:lnTo>
                  <a:pt x="186033" y="3634275"/>
                </a:lnTo>
                <a:lnTo>
                  <a:pt x="0" y="0"/>
                </a:lnTo>
                <a:lnTo>
                  <a:pt x="1000944" y="0"/>
                </a:lnTo>
                <a:cubicBezTo>
                  <a:pt x="1373812" y="0"/>
                  <a:pt x="1680494" y="405120"/>
                  <a:pt x="1717373" y="924265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8439790" y="4128909"/>
            <a:ext cx="2819867" cy="45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2EBB9-2504-5132-3DBF-9DF12DFA53EE}"/>
              </a:ext>
            </a:extLst>
          </p:cNvPr>
          <p:cNvSpPr/>
          <p:nvPr/>
        </p:nvSpPr>
        <p:spPr>
          <a:xfrm>
            <a:off x="8414943" y="4851622"/>
            <a:ext cx="1364360" cy="137952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8FA7CE-C564-7E88-60E2-BAC4AA26B0DE}"/>
              </a:ext>
            </a:extLst>
          </p:cNvPr>
          <p:cNvSpPr/>
          <p:nvPr/>
        </p:nvSpPr>
        <p:spPr>
          <a:xfrm rot="10800000">
            <a:off x="9779303" y="-2930784"/>
            <a:ext cx="2412697" cy="4583361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EDD504-406F-2E87-9244-FB9CEC6AC28A}"/>
              </a:ext>
            </a:extLst>
          </p:cNvPr>
          <p:cNvSpPr/>
          <p:nvPr/>
        </p:nvSpPr>
        <p:spPr>
          <a:xfrm>
            <a:off x="-78477" y="5318673"/>
            <a:ext cx="2062725" cy="4342094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738C8-3273-D23E-96E2-030C2F96FF6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B4D4AC-22F8-0586-974A-1C620B192640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827A-7072-C53C-A761-7C02CA49261F}"/>
              </a:ext>
            </a:extLst>
          </p:cNvPr>
          <p:cNvSpPr txBox="1"/>
          <p:nvPr/>
        </p:nvSpPr>
        <p:spPr>
          <a:xfrm>
            <a:off x="60315" y="559959"/>
            <a:ext cx="59490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2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côn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200" kern="0" dirty="0" err="1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2200" kern="0" dirty="0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200" kern="0" dirty="0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kern="0" dirty="0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endParaRPr lang="en-US" sz="2200" kern="0" dirty="0">
              <a:effectLst/>
              <a:latin typeface="#9Slide03 AllRoundGothic" panose="020B07030202020201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dung</a:t>
            </a:r>
          </a:p>
          <a:p>
            <a:pPr marL="342900" indent="-342900">
              <a:buFontTx/>
              <a:buChar char="-"/>
            </a:pPr>
            <a:r>
              <a:rPr lang="en-US" sz="2200" kern="0" dirty="0" err="1">
                <a:effectLst/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Kh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khan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342900" indent="-342900">
              <a:buFontTx/>
              <a:buChar char="-"/>
            </a:pPr>
            <a:endParaRPr lang="en-US" sz="2200" kern="0" dirty="0">
              <a:effectLst/>
              <a:latin typeface="#9Slide03 AllRoundGothic" panose="020B07030202020201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kiết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kern="0" dirty="0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0" dirty="0" err="1">
                <a:latin typeface="#9Slide03 AllRoundGothic" panose="020B0703020202020104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endParaRPr lang="vi-VN" dirty="0">
              <a:latin typeface="All"/>
            </a:endParaRPr>
          </a:p>
        </p:txBody>
      </p:sp>
    </p:spTree>
    <p:extLst>
      <p:ext uri="{BB962C8B-B14F-4D97-AF65-F5344CB8AC3E}">
        <p14:creationId xmlns:p14="http://schemas.microsoft.com/office/powerpoint/2010/main" val="285525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764" y="2527451"/>
            <a:ext cx="3467883" cy="16068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2.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Các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công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nghệ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được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sử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dụng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5349DE-B80F-008E-918B-4AE5235C9620}"/>
              </a:ext>
            </a:extLst>
          </p:cNvPr>
          <p:cNvSpPr/>
          <p:nvPr/>
        </p:nvSpPr>
        <p:spPr>
          <a:xfrm>
            <a:off x="9189069" y="80084"/>
            <a:ext cx="1867274" cy="190463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AC46C2F-06F3-269A-D9BA-A865BE8FC70C}"/>
              </a:ext>
            </a:extLst>
          </p:cNvPr>
          <p:cNvSpPr/>
          <p:nvPr/>
        </p:nvSpPr>
        <p:spPr>
          <a:xfrm rot="16375819">
            <a:off x="9551176" y="4274337"/>
            <a:ext cx="1721091" cy="3634275"/>
          </a:xfrm>
          <a:custGeom>
            <a:avLst/>
            <a:gdLst>
              <a:gd name="connsiteX0" fmla="*/ 1717373 w 1721091"/>
              <a:gd name="connsiteY0" fmla="*/ 924265 h 3634275"/>
              <a:gd name="connsiteX1" fmla="*/ 1721091 w 1721091"/>
              <a:gd name="connsiteY1" fmla="*/ 1029529 h 3634275"/>
              <a:gd name="connsiteX2" fmla="*/ 1721091 w 1721091"/>
              <a:gd name="connsiteY2" fmla="*/ 3555698 h 3634275"/>
              <a:gd name="connsiteX3" fmla="*/ 186033 w 1721091"/>
              <a:gd name="connsiteY3" fmla="*/ 3634275 h 3634275"/>
              <a:gd name="connsiteX4" fmla="*/ 0 w 1721091"/>
              <a:gd name="connsiteY4" fmla="*/ 0 h 3634275"/>
              <a:gd name="connsiteX5" fmla="*/ 1000944 w 1721091"/>
              <a:gd name="connsiteY5" fmla="*/ 0 h 3634275"/>
              <a:gd name="connsiteX6" fmla="*/ 1717373 w 1721091"/>
              <a:gd name="connsiteY6" fmla="*/ 924265 h 363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91" h="3634275">
                <a:moveTo>
                  <a:pt x="1717373" y="924265"/>
                </a:moveTo>
                <a:cubicBezTo>
                  <a:pt x="1719831" y="958876"/>
                  <a:pt x="1721091" y="993991"/>
                  <a:pt x="1721091" y="1029529"/>
                </a:cubicBezTo>
                <a:lnTo>
                  <a:pt x="1721091" y="3555698"/>
                </a:lnTo>
                <a:lnTo>
                  <a:pt x="186033" y="3634275"/>
                </a:lnTo>
                <a:lnTo>
                  <a:pt x="0" y="0"/>
                </a:lnTo>
                <a:lnTo>
                  <a:pt x="1000944" y="0"/>
                </a:lnTo>
                <a:cubicBezTo>
                  <a:pt x="1373812" y="0"/>
                  <a:pt x="1680494" y="405120"/>
                  <a:pt x="1717373" y="924265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8506383" y="4120936"/>
            <a:ext cx="2819867" cy="45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2EBB9-2504-5132-3DBF-9DF12DFA53EE}"/>
              </a:ext>
            </a:extLst>
          </p:cNvPr>
          <p:cNvSpPr/>
          <p:nvPr/>
        </p:nvSpPr>
        <p:spPr>
          <a:xfrm>
            <a:off x="8414943" y="4851622"/>
            <a:ext cx="1364360" cy="137952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8FA7CE-C564-7E88-60E2-BAC4AA26B0DE}"/>
              </a:ext>
            </a:extLst>
          </p:cNvPr>
          <p:cNvSpPr/>
          <p:nvPr/>
        </p:nvSpPr>
        <p:spPr>
          <a:xfrm rot="10800000">
            <a:off x="9779303" y="-2930784"/>
            <a:ext cx="2412697" cy="4583361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EDD504-406F-2E87-9244-FB9CEC6AC28A}"/>
              </a:ext>
            </a:extLst>
          </p:cNvPr>
          <p:cNvSpPr/>
          <p:nvPr/>
        </p:nvSpPr>
        <p:spPr>
          <a:xfrm>
            <a:off x="-78477" y="5318673"/>
            <a:ext cx="2062725" cy="4342094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738C8-3273-D23E-96E2-030C2F96FF6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B4D4AC-22F8-0586-974A-1C620B192640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827A-7072-C53C-A761-7C02CA49261F}"/>
              </a:ext>
            </a:extLst>
          </p:cNvPr>
          <p:cNvSpPr txBox="1"/>
          <p:nvPr/>
        </p:nvSpPr>
        <p:spPr>
          <a:xfrm>
            <a:off x="457544" y="1205155"/>
            <a:ext cx="30171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342900" indent="-342900">
              <a:buFontTx/>
              <a:buChar char="-"/>
            </a:pP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Tx/>
              <a:buChar char="-"/>
            </a:pP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buFontTx/>
              <a:buChar char="-"/>
            </a:pPr>
            <a:r>
              <a:rPr lang="en-US" sz="28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vaScript</a:t>
            </a:r>
          </a:p>
          <a:p>
            <a:pPr marL="342900" indent="-342900">
              <a:buFontTx/>
              <a:buChar char="-"/>
            </a:pPr>
            <a:endParaRPr lang="en-US" sz="2800" kern="0" dirty="0">
              <a:effectLst/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342900" indent="-342900">
              <a:buFontTx/>
              <a:buChar char="-"/>
            </a:pP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342900" indent="-342900">
              <a:buFontTx/>
              <a:buChar char="-"/>
            </a:pPr>
            <a:r>
              <a:rPr lang="en-US" sz="28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endParaRPr lang="en-US" sz="2800" kern="0" dirty="0">
              <a:effectLst/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200" kern="0" dirty="0">
              <a:effectLst/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1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764" y="2938697"/>
            <a:ext cx="3467883" cy="16068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3.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Chức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năng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của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từng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người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dùng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5349DE-B80F-008E-918B-4AE5235C9620}"/>
              </a:ext>
            </a:extLst>
          </p:cNvPr>
          <p:cNvSpPr/>
          <p:nvPr/>
        </p:nvSpPr>
        <p:spPr>
          <a:xfrm>
            <a:off x="9189069" y="80084"/>
            <a:ext cx="1867274" cy="190463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AC46C2F-06F3-269A-D9BA-A865BE8FC70C}"/>
              </a:ext>
            </a:extLst>
          </p:cNvPr>
          <p:cNvSpPr/>
          <p:nvPr/>
        </p:nvSpPr>
        <p:spPr>
          <a:xfrm rot="16375819">
            <a:off x="9551176" y="4274337"/>
            <a:ext cx="1721091" cy="3634275"/>
          </a:xfrm>
          <a:custGeom>
            <a:avLst/>
            <a:gdLst>
              <a:gd name="connsiteX0" fmla="*/ 1717373 w 1721091"/>
              <a:gd name="connsiteY0" fmla="*/ 924265 h 3634275"/>
              <a:gd name="connsiteX1" fmla="*/ 1721091 w 1721091"/>
              <a:gd name="connsiteY1" fmla="*/ 1029529 h 3634275"/>
              <a:gd name="connsiteX2" fmla="*/ 1721091 w 1721091"/>
              <a:gd name="connsiteY2" fmla="*/ 3555698 h 3634275"/>
              <a:gd name="connsiteX3" fmla="*/ 186033 w 1721091"/>
              <a:gd name="connsiteY3" fmla="*/ 3634275 h 3634275"/>
              <a:gd name="connsiteX4" fmla="*/ 0 w 1721091"/>
              <a:gd name="connsiteY4" fmla="*/ 0 h 3634275"/>
              <a:gd name="connsiteX5" fmla="*/ 1000944 w 1721091"/>
              <a:gd name="connsiteY5" fmla="*/ 0 h 3634275"/>
              <a:gd name="connsiteX6" fmla="*/ 1717373 w 1721091"/>
              <a:gd name="connsiteY6" fmla="*/ 924265 h 363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91" h="3634275">
                <a:moveTo>
                  <a:pt x="1717373" y="924265"/>
                </a:moveTo>
                <a:cubicBezTo>
                  <a:pt x="1719831" y="958876"/>
                  <a:pt x="1721091" y="993991"/>
                  <a:pt x="1721091" y="1029529"/>
                </a:cubicBezTo>
                <a:lnTo>
                  <a:pt x="1721091" y="3555698"/>
                </a:lnTo>
                <a:lnTo>
                  <a:pt x="186033" y="3634275"/>
                </a:lnTo>
                <a:lnTo>
                  <a:pt x="0" y="0"/>
                </a:lnTo>
                <a:lnTo>
                  <a:pt x="1000944" y="0"/>
                </a:lnTo>
                <a:cubicBezTo>
                  <a:pt x="1373812" y="0"/>
                  <a:pt x="1680494" y="405120"/>
                  <a:pt x="1717373" y="924265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8478951" y="4583064"/>
            <a:ext cx="2819867" cy="45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2EBB9-2504-5132-3DBF-9DF12DFA53EE}"/>
              </a:ext>
            </a:extLst>
          </p:cNvPr>
          <p:cNvSpPr/>
          <p:nvPr/>
        </p:nvSpPr>
        <p:spPr>
          <a:xfrm>
            <a:off x="8414943" y="4851622"/>
            <a:ext cx="1364360" cy="137952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8FA7CE-C564-7E88-60E2-BAC4AA26B0DE}"/>
              </a:ext>
            </a:extLst>
          </p:cNvPr>
          <p:cNvSpPr/>
          <p:nvPr/>
        </p:nvSpPr>
        <p:spPr>
          <a:xfrm rot="10800000">
            <a:off x="9779303" y="-2930784"/>
            <a:ext cx="2412697" cy="4583361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EDD504-406F-2E87-9244-FB9CEC6AC28A}"/>
              </a:ext>
            </a:extLst>
          </p:cNvPr>
          <p:cNvSpPr/>
          <p:nvPr/>
        </p:nvSpPr>
        <p:spPr>
          <a:xfrm>
            <a:off x="-78477" y="5318673"/>
            <a:ext cx="2062725" cy="4342094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738C8-3273-D23E-96E2-030C2F96FF6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B4D4AC-22F8-0586-974A-1C620B192640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827A-7072-C53C-A761-7C02CA49261F}"/>
              </a:ext>
            </a:extLst>
          </p:cNvPr>
          <p:cNvSpPr txBox="1"/>
          <p:nvPr/>
        </p:nvSpPr>
        <p:spPr>
          <a:xfrm>
            <a:off x="274337" y="322596"/>
            <a:ext cx="546464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kern="0" dirty="0">
                <a:effectLst/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kern="0" dirty="0"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kern="0" dirty="0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#9Slide03 AllRoundGothic" panose="020B0703020202020104"/>
                <a:ea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endParaRPr lang="en-US" sz="2400" kern="0" dirty="0">
              <a:effectLst/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200" kern="0" dirty="0">
              <a:effectLst/>
              <a:latin typeface="#9Slide03 AllRoundGothic" panose="020B07030202020201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3" y="2474562"/>
            <a:ext cx="3154069" cy="16068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4. Database Schema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5349DE-B80F-008E-918B-4AE5235C9620}"/>
              </a:ext>
            </a:extLst>
          </p:cNvPr>
          <p:cNvSpPr/>
          <p:nvPr/>
        </p:nvSpPr>
        <p:spPr>
          <a:xfrm>
            <a:off x="9130376" y="273517"/>
            <a:ext cx="1867274" cy="190463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AC46C2F-06F3-269A-D9BA-A865BE8FC70C}"/>
              </a:ext>
            </a:extLst>
          </p:cNvPr>
          <p:cNvSpPr/>
          <p:nvPr/>
        </p:nvSpPr>
        <p:spPr>
          <a:xfrm rot="16375819">
            <a:off x="9551176" y="4274337"/>
            <a:ext cx="1721091" cy="3634275"/>
          </a:xfrm>
          <a:custGeom>
            <a:avLst/>
            <a:gdLst>
              <a:gd name="connsiteX0" fmla="*/ 1717373 w 1721091"/>
              <a:gd name="connsiteY0" fmla="*/ 924265 h 3634275"/>
              <a:gd name="connsiteX1" fmla="*/ 1721091 w 1721091"/>
              <a:gd name="connsiteY1" fmla="*/ 1029529 h 3634275"/>
              <a:gd name="connsiteX2" fmla="*/ 1721091 w 1721091"/>
              <a:gd name="connsiteY2" fmla="*/ 3555698 h 3634275"/>
              <a:gd name="connsiteX3" fmla="*/ 186033 w 1721091"/>
              <a:gd name="connsiteY3" fmla="*/ 3634275 h 3634275"/>
              <a:gd name="connsiteX4" fmla="*/ 0 w 1721091"/>
              <a:gd name="connsiteY4" fmla="*/ 0 h 3634275"/>
              <a:gd name="connsiteX5" fmla="*/ 1000944 w 1721091"/>
              <a:gd name="connsiteY5" fmla="*/ 0 h 3634275"/>
              <a:gd name="connsiteX6" fmla="*/ 1717373 w 1721091"/>
              <a:gd name="connsiteY6" fmla="*/ 924265 h 363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91" h="3634275">
                <a:moveTo>
                  <a:pt x="1717373" y="924265"/>
                </a:moveTo>
                <a:cubicBezTo>
                  <a:pt x="1719831" y="958876"/>
                  <a:pt x="1721091" y="993991"/>
                  <a:pt x="1721091" y="1029529"/>
                </a:cubicBezTo>
                <a:lnTo>
                  <a:pt x="1721091" y="3555698"/>
                </a:lnTo>
                <a:lnTo>
                  <a:pt x="186033" y="3634275"/>
                </a:lnTo>
                <a:lnTo>
                  <a:pt x="0" y="0"/>
                </a:lnTo>
                <a:lnTo>
                  <a:pt x="1000944" y="0"/>
                </a:lnTo>
                <a:cubicBezTo>
                  <a:pt x="1373812" y="0"/>
                  <a:pt x="1680494" y="405120"/>
                  <a:pt x="1717373" y="924265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8439790" y="4128909"/>
            <a:ext cx="2819867" cy="45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2EBB9-2504-5132-3DBF-9DF12DFA53EE}"/>
              </a:ext>
            </a:extLst>
          </p:cNvPr>
          <p:cNvSpPr/>
          <p:nvPr/>
        </p:nvSpPr>
        <p:spPr>
          <a:xfrm>
            <a:off x="8414943" y="4851622"/>
            <a:ext cx="1364360" cy="1379521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8FA7CE-C564-7E88-60E2-BAC4AA26B0DE}"/>
              </a:ext>
            </a:extLst>
          </p:cNvPr>
          <p:cNvSpPr/>
          <p:nvPr/>
        </p:nvSpPr>
        <p:spPr>
          <a:xfrm rot="10800000">
            <a:off x="9779303" y="-2930784"/>
            <a:ext cx="2412697" cy="4583361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EDD504-406F-2E87-9244-FB9CEC6AC28A}"/>
              </a:ext>
            </a:extLst>
          </p:cNvPr>
          <p:cNvSpPr/>
          <p:nvPr/>
        </p:nvSpPr>
        <p:spPr>
          <a:xfrm>
            <a:off x="-78477" y="5318673"/>
            <a:ext cx="2062725" cy="4342094"/>
          </a:xfrm>
          <a:custGeom>
            <a:avLst/>
            <a:gdLst>
              <a:gd name="connsiteX0" fmla="*/ 2412697 w 2412697"/>
              <a:gd name="connsiteY0" fmla="*/ 1652576 h 4583361"/>
              <a:gd name="connsiteX1" fmla="*/ 0 w 2412697"/>
              <a:gd name="connsiteY1" fmla="*/ 1652576 h 4583361"/>
              <a:gd name="connsiteX2" fmla="*/ 0 w 2412697"/>
              <a:gd name="connsiteY2" fmla="*/ 0 h 4583361"/>
              <a:gd name="connsiteX3" fmla="*/ 1628005 w 2412697"/>
              <a:gd name="connsiteY3" fmla="*/ 0 h 4583361"/>
              <a:gd name="connsiteX4" fmla="*/ 2412697 w 2412697"/>
              <a:gd name="connsiteY4" fmla="*/ 784692 h 4583361"/>
              <a:gd name="connsiteX5" fmla="*/ 2412697 w 2412697"/>
              <a:gd name="connsiteY5" fmla="*/ 4583361 h 4583361"/>
              <a:gd name="connsiteX6" fmla="*/ 2412696 w 2412697"/>
              <a:gd name="connsiteY6" fmla="*/ 4583360 h 4583361"/>
              <a:gd name="connsiteX7" fmla="*/ 2412697 w 2412697"/>
              <a:gd name="connsiteY7" fmla="*/ 4583360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697" h="4583361">
                <a:moveTo>
                  <a:pt x="2412697" y="1652576"/>
                </a:moveTo>
                <a:lnTo>
                  <a:pt x="0" y="1652576"/>
                </a:lnTo>
                <a:lnTo>
                  <a:pt x="0" y="0"/>
                </a:lnTo>
                <a:lnTo>
                  <a:pt x="1628005" y="0"/>
                </a:lnTo>
                <a:cubicBezTo>
                  <a:pt x="2061378" y="0"/>
                  <a:pt x="2412697" y="351319"/>
                  <a:pt x="2412697" y="784692"/>
                </a:cubicBezTo>
                <a:close/>
                <a:moveTo>
                  <a:pt x="2412697" y="4583361"/>
                </a:moveTo>
                <a:lnTo>
                  <a:pt x="2412696" y="4583360"/>
                </a:lnTo>
                <a:lnTo>
                  <a:pt x="2412697" y="4583360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EB64F3-D9E7-B2F7-522D-A3366010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219503"/>
            <a:ext cx="7134225" cy="648652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738C8-3273-D23E-96E2-030C2F96FF6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B4D4AC-22F8-0586-974A-1C620B192640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5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7DD84-2701-DF29-896E-629539E6C2D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192725" y="-2300685"/>
            <a:ext cx="15103347" cy="9979736"/>
            <a:chOff x="-1192725" y="-2300685"/>
            <a:chExt cx="15103347" cy="997973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0B1D646-AD03-AEF3-2B52-C1E7682261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3799654">
              <a:off x="6258977" y="27407"/>
              <a:ext cx="7061457" cy="8241832"/>
            </a:xfrm>
            <a:custGeom>
              <a:avLst/>
              <a:gdLst>
                <a:gd name="connsiteX0" fmla="*/ 0 w 7059396"/>
                <a:gd name="connsiteY0" fmla="*/ 1853655 h 8114122"/>
                <a:gd name="connsiteX1" fmla="*/ 931174 w 7059396"/>
                <a:gd name="connsiteY1" fmla="*/ 0 h 8114122"/>
                <a:gd name="connsiteX2" fmla="*/ 7059396 w 7059396"/>
                <a:gd name="connsiteY2" fmla="*/ 3078482 h 8114122"/>
                <a:gd name="connsiteX3" fmla="*/ 6234232 w 7059396"/>
                <a:gd name="connsiteY3" fmla="*/ 4721107 h 8114122"/>
                <a:gd name="connsiteX4" fmla="*/ 2789714 w 7059396"/>
                <a:gd name="connsiteY4" fmla="*/ 8114122 h 8114122"/>
                <a:gd name="connsiteX5" fmla="*/ 1462685 w 7059396"/>
                <a:gd name="connsiteY5" fmla="*/ 8114122 h 8114122"/>
                <a:gd name="connsiteX6" fmla="*/ 0 w 7059396"/>
                <a:gd name="connsiteY6" fmla="*/ 6627174 h 811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9396" h="8114122">
                  <a:moveTo>
                    <a:pt x="0" y="1853655"/>
                  </a:moveTo>
                  <a:lnTo>
                    <a:pt x="931174" y="0"/>
                  </a:lnTo>
                  <a:lnTo>
                    <a:pt x="7059396" y="3078482"/>
                  </a:lnTo>
                  <a:lnTo>
                    <a:pt x="6234232" y="4721107"/>
                  </a:lnTo>
                  <a:lnTo>
                    <a:pt x="2789714" y="8114122"/>
                  </a:lnTo>
                  <a:lnTo>
                    <a:pt x="1462685" y="8114122"/>
                  </a:lnTo>
                  <a:cubicBezTo>
                    <a:pt x="654867" y="8114122"/>
                    <a:pt x="0" y="7448392"/>
                    <a:pt x="0" y="6627174"/>
                  </a:cubicBezTo>
                  <a:close/>
                </a:path>
              </a:pathLst>
            </a:cu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88E0F0-DBF0-956D-6263-F342F1C286B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3475056">
              <a:off x="-1192725" y="-2300685"/>
              <a:ext cx="7457181" cy="9776721"/>
            </a:xfrm>
            <a:custGeom>
              <a:avLst/>
              <a:gdLst>
                <a:gd name="connsiteX0" fmla="*/ 7457181 w 7457181"/>
                <a:gd name="connsiteY0" fmla="*/ 4970290 h 9776721"/>
                <a:gd name="connsiteX1" fmla="*/ 2459625 w 7457181"/>
                <a:gd name="connsiteY1" fmla="*/ 9776721 h 9776721"/>
                <a:gd name="connsiteX2" fmla="*/ 1289615 w 7457181"/>
                <a:gd name="connsiteY2" fmla="*/ 9776721 h 9776721"/>
                <a:gd name="connsiteX3" fmla="*/ 0 w 7457181"/>
                <a:gd name="connsiteY3" fmla="*/ 8496712 h 9776721"/>
                <a:gd name="connsiteX4" fmla="*/ 0 w 7457181"/>
                <a:gd name="connsiteY4" fmla="*/ 2567426 h 9776721"/>
                <a:gd name="connsiteX5" fmla="*/ 2604957 w 7457181"/>
                <a:gd name="connsiteY5" fmla="*/ 0 h 977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7181" h="9776721">
                  <a:moveTo>
                    <a:pt x="7457181" y="4970290"/>
                  </a:moveTo>
                  <a:lnTo>
                    <a:pt x="2459625" y="9776721"/>
                  </a:lnTo>
                  <a:lnTo>
                    <a:pt x="1289615" y="9776721"/>
                  </a:lnTo>
                  <a:cubicBezTo>
                    <a:pt x="577381" y="9776721"/>
                    <a:pt x="0" y="9203641"/>
                    <a:pt x="0" y="8496712"/>
                  </a:cubicBezTo>
                  <a:lnTo>
                    <a:pt x="0" y="2567426"/>
                  </a:lnTo>
                  <a:lnTo>
                    <a:pt x="2604957" y="0"/>
                  </a:lnTo>
                  <a:close/>
                </a:path>
              </a:pathLst>
            </a:custGeom>
            <a:solidFill>
              <a:srgbClr val="C2B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FF5EB-4D60-F8B6-2A75-63940815D2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050433">
              <a:off x="-2209396" y="1591877"/>
              <a:ext cx="4789193" cy="2616070"/>
            </a:xfrm>
            <a:custGeom>
              <a:avLst/>
              <a:gdLst>
                <a:gd name="connsiteX0" fmla="*/ 4640713 w 4789193"/>
                <a:gd name="connsiteY0" fmla="*/ 513740 h 2616070"/>
                <a:gd name="connsiteX1" fmla="*/ 4789193 w 4789193"/>
                <a:gd name="connsiteY1" fmla="*/ 995614 h 2616070"/>
                <a:gd name="connsiteX2" fmla="*/ 1486550 w 4789193"/>
                <a:gd name="connsiteY2" fmla="*/ 2616070 h 2616070"/>
                <a:gd name="connsiteX3" fmla="*/ 201012 w 4789193"/>
                <a:gd name="connsiteY3" fmla="*/ 2488727 h 2616070"/>
                <a:gd name="connsiteX4" fmla="*/ 0 w 4789193"/>
                <a:gd name="connsiteY4" fmla="*/ 2441215 h 2616070"/>
                <a:gd name="connsiteX5" fmla="*/ 4088595 w 4789193"/>
                <a:gd name="connsiteY5" fmla="*/ 0 h 2616070"/>
                <a:gd name="connsiteX6" fmla="*/ 4225153 w 4789193"/>
                <a:gd name="connsiteY6" fmla="*/ 89602 h 2616070"/>
                <a:gd name="connsiteX7" fmla="*/ 4640713 w 4789193"/>
                <a:gd name="connsiteY7" fmla="*/ 513740 h 261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193" h="2616070">
                  <a:moveTo>
                    <a:pt x="4640713" y="513740"/>
                  </a:moveTo>
                  <a:cubicBezTo>
                    <a:pt x="4737209" y="665964"/>
                    <a:pt x="4789193" y="827810"/>
                    <a:pt x="4789193" y="995614"/>
                  </a:cubicBezTo>
                  <a:cubicBezTo>
                    <a:pt x="4789193" y="1890567"/>
                    <a:pt x="3310549" y="2616070"/>
                    <a:pt x="1486550" y="2616070"/>
                  </a:cubicBezTo>
                  <a:cubicBezTo>
                    <a:pt x="1030550" y="2616070"/>
                    <a:pt x="596135" y="2570726"/>
                    <a:pt x="201012" y="2488727"/>
                  </a:cubicBezTo>
                  <a:lnTo>
                    <a:pt x="0" y="2441215"/>
                  </a:lnTo>
                  <a:lnTo>
                    <a:pt x="4088595" y="0"/>
                  </a:lnTo>
                  <a:lnTo>
                    <a:pt x="4225153" y="89602"/>
                  </a:lnTo>
                  <a:cubicBezTo>
                    <a:pt x="4403206" y="218915"/>
                    <a:pt x="4544216" y="361516"/>
                    <a:pt x="4640713" y="513740"/>
                  </a:cubicBezTo>
                  <a:close/>
                </a:path>
              </a:pathLst>
            </a:custGeom>
            <a:solidFill>
              <a:srgbClr val="141A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 rot="16200000">
            <a:off x="3688020" y="2858057"/>
            <a:ext cx="1276955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730" y="2880917"/>
            <a:ext cx="6748386" cy="9835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Thank you for </a:t>
            </a:r>
            <a:b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listening to our presentation</a:t>
            </a:r>
            <a:endParaRPr lang="en-AU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2FC51-4F15-57C6-51FF-E6398D7968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3" y="1860440"/>
            <a:ext cx="1781885" cy="20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4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1DF6F-1579-4759-BA3A-A8C598F5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7800" y="0"/>
            <a:ext cx="0" cy="436651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FA3BEB-48D5-BE37-0A41-D0F31FB86DDF}"/>
              </a:ext>
            </a:extLst>
          </p:cNvPr>
          <p:cNvSpPr txBox="1"/>
          <p:nvPr/>
        </p:nvSpPr>
        <p:spPr>
          <a:xfrm>
            <a:off x="3617227" y="1051970"/>
            <a:ext cx="2197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Montserrat Black" panose="00000A00000000000000" pitchFamily="2" charset="0"/>
              </a:rPr>
              <a:t>02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nhập</a:t>
            </a:r>
            <a:endParaRPr lang="en-AU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E9B048-29B7-64B5-A5DA-A107D9975611}"/>
              </a:ext>
            </a:extLst>
          </p:cNvPr>
          <p:cNvSpPr txBox="1"/>
          <p:nvPr/>
        </p:nvSpPr>
        <p:spPr>
          <a:xfrm>
            <a:off x="4475033" y="498767"/>
            <a:ext cx="2043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Montserrat Black" panose="00000A00000000000000" pitchFamily="2" charset="0"/>
              </a:rPr>
              <a:t>01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ký</a:t>
            </a:r>
            <a:endParaRPr lang="en-AU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7AB075-408F-C1D6-C99F-F26F9EF1FBF7}"/>
              </a:ext>
            </a:extLst>
          </p:cNvPr>
          <p:cNvSpPr txBox="1"/>
          <p:nvPr/>
        </p:nvSpPr>
        <p:spPr>
          <a:xfrm>
            <a:off x="3398915" y="1781676"/>
            <a:ext cx="2197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Montserrat Black" panose="00000A00000000000000" pitchFamily="2" charset="0"/>
              </a:rPr>
              <a:t>03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xuất</a:t>
            </a:r>
            <a:endParaRPr lang="en-AU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B562ABC-CC10-FA8A-58ED-1D9133E6912A}"/>
              </a:ext>
            </a:extLst>
          </p:cNvPr>
          <p:cNvSpPr/>
          <p:nvPr/>
        </p:nvSpPr>
        <p:spPr>
          <a:xfrm rot="2645834">
            <a:off x="-2121362" y="809087"/>
            <a:ext cx="4328808" cy="4583361"/>
          </a:xfrm>
          <a:custGeom>
            <a:avLst/>
            <a:gdLst>
              <a:gd name="connsiteX0" fmla="*/ 0 w 4328808"/>
              <a:gd name="connsiteY0" fmla="*/ 115946 h 4583361"/>
              <a:gd name="connsiteX1" fmla="*/ 100005 w 4328808"/>
              <a:gd name="connsiteY1" fmla="*/ 61665 h 4583361"/>
              <a:gd name="connsiteX2" fmla="*/ 405442 w 4328808"/>
              <a:gd name="connsiteY2" fmla="*/ 0 h 4583361"/>
              <a:gd name="connsiteX3" fmla="*/ 3544116 w 4328808"/>
              <a:gd name="connsiteY3" fmla="*/ 0 h 4583361"/>
              <a:gd name="connsiteX4" fmla="*/ 4328808 w 4328808"/>
              <a:gd name="connsiteY4" fmla="*/ 784692 h 4583361"/>
              <a:gd name="connsiteX5" fmla="*/ 4328808 w 4328808"/>
              <a:gd name="connsiteY5" fmla="*/ 4583361 h 45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8808" h="4583361">
                <a:moveTo>
                  <a:pt x="0" y="115946"/>
                </a:moveTo>
                <a:lnTo>
                  <a:pt x="100005" y="61665"/>
                </a:lnTo>
                <a:cubicBezTo>
                  <a:pt x="193884" y="21958"/>
                  <a:pt x="297099" y="0"/>
                  <a:pt x="405442" y="0"/>
                </a:cubicBezTo>
                <a:lnTo>
                  <a:pt x="3544116" y="0"/>
                </a:lnTo>
                <a:cubicBezTo>
                  <a:pt x="3977489" y="0"/>
                  <a:pt x="4328808" y="351319"/>
                  <a:pt x="4328808" y="784692"/>
                </a:cubicBezTo>
                <a:lnTo>
                  <a:pt x="4328808" y="4583361"/>
                </a:ln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48794AD-FA2E-BB88-3CB9-6B647D647DDA}"/>
              </a:ext>
            </a:extLst>
          </p:cNvPr>
          <p:cNvSpPr/>
          <p:nvPr/>
        </p:nvSpPr>
        <p:spPr>
          <a:xfrm rot="18497232">
            <a:off x="-1078207" y="2273453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43C5261-4180-5D54-BB45-6A074DC05323}"/>
              </a:ext>
            </a:extLst>
          </p:cNvPr>
          <p:cNvSpPr/>
          <p:nvPr/>
        </p:nvSpPr>
        <p:spPr>
          <a:xfrm rot="2613685">
            <a:off x="6013505" y="-535132"/>
            <a:ext cx="7457181" cy="9622548"/>
          </a:xfrm>
          <a:custGeom>
            <a:avLst/>
            <a:gdLst>
              <a:gd name="connsiteX0" fmla="*/ 0 w 7233746"/>
              <a:gd name="connsiteY0" fmla="*/ 2385045 h 9622548"/>
              <a:gd name="connsiteX1" fmla="*/ 2461413 w 7233746"/>
              <a:gd name="connsiteY1" fmla="*/ 0 h 9622548"/>
              <a:gd name="connsiteX2" fmla="*/ 7233746 w 7233746"/>
              <a:gd name="connsiteY2" fmla="*/ 4925140 h 9622548"/>
              <a:gd name="connsiteX3" fmla="*/ 2385929 w 7233746"/>
              <a:gd name="connsiteY3" fmla="*/ 9622548 h 9622548"/>
              <a:gd name="connsiteX4" fmla="*/ 1250975 w 7233746"/>
              <a:gd name="connsiteY4" fmla="*/ 9622548 h 9622548"/>
              <a:gd name="connsiteX5" fmla="*/ 0 w 7233746"/>
              <a:gd name="connsiteY5" fmla="*/ 8371573 h 96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33746" h="9622548">
                <a:moveTo>
                  <a:pt x="0" y="2385045"/>
                </a:moveTo>
                <a:lnTo>
                  <a:pt x="2461413" y="0"/>
                </a:lnTo>
                <a:lnTo>
                  <a:pt x="7233746" y="4925140"/>
                </a:lnTo>
                <a:lnTo>
                  <a:pt x="2385929" y="9622548"/>
                </a:lnTo>
                <a:lnTo>
                  <a:pt x="1250975" y="9622548"/>
                </a:lnTo>
                <a:cubicBezTo>
                  <a:pt x="560081" y="9622548"/>
                  <a:pt x="0" y="9062467"/>
                  <a:pt x="0" y="8371573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A8E9B-5A2E-A5B9-A371-7D2C430D9F4D}"/>
              </a:ext>
            </a:extLst>
          </p:cNvPr>
          <p:cNvSpPr/>
          <p:nvPr/>
        </p:nvSpPr>
        <p:spPr>
          <a:xfrm>
            <a:off x="6362147" y="607088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A6CD1D-E63A-A011-D536-01D645CB3830}"/>
              </a:ext>
            </a:extLst>
          </p:cNvPr>
          <p:cNvSpPr/>
          <p:nvPr/>
        </p:nvSpPr>
        <p:spPr>
          <a:xfrm>
            <a:off x="8790125" y="2821227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3DDF1B-D97D-8A37-A39C-66E24B8CFCED}"/>
              </a:ext>
            </a:extLst>
          </p:cNvPr>
          <p:cNvSpPr/>
          <p:nvPr/>
        </p:nvSpPr>
        <p:spPr>
          <a:xfrm>
            <a:off x="8249559" y="3642492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8C09D4-4DD5-1887-3E53-0F4085608A7D}"/>
              </a:ext>
            </a:extLst>
          </p:cNvPr>
          <p:cNvSpPr/>
          <p:nvPr/>
        </p:nvSpPr>
        <p:spPr>
          <a:xfrm>
            <a:off x="8870618" y="1978496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97B55C-1D21-021F-E0BF-842855A4EB71}"/>
              </a:ext>
            </a:extLst>
          </p:cNvPr>
          <p:cNvSpPr/>
          <p:nvPr/>
        </p:nvSpPr>
        <p:spPr>
          <a:xfrm>
            <a:off x="8506120" y="1104900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AE56C1-30B0-071D-5060-A2D554E38898}"/>
              </a:ext>
            </a:extLst>
          </p:cNvPr>
          <p:cNvSpPr/>
          <p:nvPr/>
        </p:nvSpPr>
        <p:spPr>
          <a:xfrm>
            <a:off x="5496625" y="2601693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24C8AA-C83A-1C03-F12F-47C51EB9A48E}"/>
              </a:ext>
            </a:extLst>
          </p:cNvPr>
          <p:cNvSpPr/>
          <p:nvPr/>
        </p:nvSpPr>
        <p:spPr>
          <a:xfrm>
            <a:off x="5484847" y="1868492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BA7368-D117-DA70-A135-EE3FE380F250}"/>
              </a:ext>
            </a:extLst>
          </p:cNvPr>
          <p:cNvSpPr/>
          <p:nvPr/>
        </p:nvSpPr>
        <p:spPr>
          <a:xfrm>
            <a:off x="5752569" y="1165567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C1C839-C0CF-AD51-2267-980F72A00A8D}"/>
              </a:ext>
            </a:extLst>
          </p:cNvPr>
          <p:cNvSpPr/>
          <p:nvPr/>
        </p:nvSpPr>
        <p:spPr>
          <a:xfrm>
            <a:off x="6241668" y="1307428"/>
            <a:ext cx="2181397" cy="2225469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B468F-8CB3-3D65-7B0C-59BB4319F052}"/>
              </a:ext>
            </a:extLst>
          </p:cNvPr>
          <p:cNvSpPr/>
          <p:nvPr/>
        </p:nvSpPr>
        <p:spPr>
          <a:xfrm>
            <a:off x="5845865" y="869898"/>
            <a:ext cx="2975292" cy="3035404"/>
          </a:xfrm>
          <a:prstGeom prst="ellipse">
            <a:avLst/>
          </a:prstGeom>
          <a:noFill/>
          <a:ln>
            <a:solidFill>
              <a:srgbClr val="C2B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09786-D881-5C5A-0896-12CDA4A47237}"/>
              </a:ext>
            </a:extLst>
          </p:cNvPr>
          <p:cNvSpPr txBox="1"/>
          <p:nvPr/>
        </p:nvSpPr>
        <p:spPr>
          <a:xfrm>
            <a:off x="2787776" y="2517065"/>
            <a:ext cx="2878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04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Quên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mật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khẩu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AE02D0-2AC5-854D-1A10-A54AF3F67297}"/>
              </a:ext>
            </a:extLst>
          </p:cNvPr>
          <p:cNvSpPr txBox="1"/>
          <p:nvPr/>
        </p:nvSpPr>
        <p:spPr>
          <a:xfrm>
            <a:off x="9204272" y="1903936"/>
            <a:ext cx="2477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tserrat Black" panose="00000A00000000000000" pitchFamily="2" charset="0"/>
              </a:rPr>
              <a:t>07</a:t>
            </a:r>
            <a:r>
              <a:rPr lang="en-US" dirty="0">
                <a:latin typeface="Montserrat Black" panose="00000A00000000000000" pitchFamily="2" charset="0"/>
              </a:rPr>
              <a:t>. </a:t>
            </a:r>
            <a:r>
              <a:rPr lang="en-US" dirty="0" err="1">
                <a:latin typeface="Montserrat Black" panose="00000A00000000000000" pitchFamily="2" charset="0"/>
              </a:rPr>
              <a:t>Tạo</a:t>
            </a:r>
            <a:r>
              <a:rPr lang="en-US" dirty="0">
                <a:latin typeface="Montserrat Black" panose="00000A00000000000000" pitchFamily="2" charset="0"/>
              </a:rPr>
              <a:t> </a:t>
            </a:r>
            <a:r>
              <a:rPr lang="en-US" dirty="0" err="1">
                <a:latin typeface="Montserrat Black" panose="00000A00000000000000" pitchFamily="2" charset="0"/>
              </a:rPr>
              <a:t>biểu</a:t>
            </a:r>
            <a:r>
              <a:rPr lang="en-US" dirty="0">
                <a:latin typeface="Montserrat Black" panose="00000A00000000000000" pitchFamily="2" charset="0"/>
              </a:rPr>
              <a:t> </a:t>
            </a:r>
            <a:r>
              <a:rPr lang="en-US" dirty="0" err="1">
                <a:latin typeface="Montserrat Black" panose="00000A00000000000000" pitchFamily="2" charset="0"/>
              </a:rPr>
              <a:t>đồ</a:t>
            </a:r>
            <a:endParaRPr lang="en-AU" dirty="0">
              <a:latin typeface="Montserrat Black" panose="00000A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F657C5-978D-E1B2-C143-DA16B25D39CE}"/>
              </a:ext>
            </a:extLst>
          </p:cNvPr>
          <p:cNvSpPr txBox="1"/>
          <p:nvPr/>
        </p:nvSpPr>
        <p:spPr>
          <a:xfrm>
            <a:off x="9182174" y="2746667"/>
            <a:ext cx="2119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tserrat Black" panose="00000A00000000000000" pitchFamily="2" charset="0"/>
              </a:rPr>
              <a:t>08</a:t>
            </a:r>
            <a:r>
              <a:rPr lang="en-US" dirty="0">
                <a:latin typeface="Montserrat Black" panose="00000A00000000000000" pitchFamily="2" charset="0"/>
              </a:rPr>
              <a:t>. </a:t>
            </a:r>
            <a:r>
              <a:rPr lang="en-US" dirty="0" err="1">
                <a:latin typeface="Montserrat Black" panose="00000A00000000000000" pitchFamily="2" charset="0"/>
              </a:rPr>
              <a:t>Xuất</a:t>
            </a:r>
            <a:r>
              <a:rPr lang="en-US" dirty="0">
                <a:latin typeface="Montserrat Black" panose="00000A00000000000000" pitchFamily="2" charset="0"/>
              </a:rPr>
              <a:t> file</a:t>
            </a:r>
            <a:endParaRPr lang="en-AU" dirty="0">
              <a:latin typeface="Montserrat Black" panose="00000A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6DC5B8-A611-EBBA-7D6A-00B7BD6D17D2}"/>
              </a:ext>
            </a:extLst>
          </p:cNvPr>
          <p:cNvSpPr txBox="1"/>
          <p:nvPr/>
        </p:nvSpPr>
        <p:spPr>
          <a:xfrm>
            <a:off x="8667552" y="3592448"/>
            <a:ext cx="2119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tserrat Black" panose="00000A00000000000000" pitchFamily="2" charset="0"/>
              </a:rPr>
              <a:t>09</a:t>
            </a:r>
            <a:r>
              <a:rPr lang="en-US" dirty="0">
                <a:latin typeface="Montserrat Black" panose="00000A00000000000000" pitchFamily="2" charset="0"/>
              </a:rPr>
              <a:t>. </a:t>
            </a:r>
            <a:r>
              <a:rPr lang="en-US" dirty="0" err="1">
                <a:latin typeface="Montserrat Black" panose="00000A00000000000000" pitchFamily="2" charset="0"/>
              </a:rPr>
              <a:t>Tìm</a:t>
            </a:r>
            <a:r>
              <a:rPr lang="en-US" dirty="0">
                <a:latin typeface="Montserrat Black" panose="00000A00000000000000" pitchFamily="2" charset="0"/>
              </a:rPr>
              <a:t> </a:t>
            </a:r>
            <a:r>
              <a:rPr lang="en-US" dirty="0" err="1">
                <a:latin typeface="Montserrat Black" panose="00000A00000000000000" pitchFamily="2" charset="0"/>
              </a:rPr>
              <a:t>kiếm</a:t>
            </a:r>
            <a:endParaRPr lang="en-AU" dirty="0">
              <a:latin typeface="Montserrat Black" panose="00000A00000000000000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F81C1A-F79A-08E7-72E8-84677ABDF77E}"/>
              </a:ext>
            </a:extLst>
          </p:cNvPr>
          <p:cNvSpPr/>
          <p:nvPr/>
        </p:nvSpPr>
        <p:spPr>
          <a:xfrm rot="13554981">
            <a:off x="8013268" y="5086102"/>
            <a:ext cx="3433300" cy="3544914"/>
          </a:xfrm>
          <a:custGeom>
            <a:avLst/>
            <a:gdLst>
              <a:gd name="connsiteX0" fmla="*/ 3203469 w 3433300"/>
              <a:gd name="connsiteY0" fmla="*/ 3315083 h 3544914"/>
              <a:gd name="connsiteX1" fmla="*/ 2648608 w 3433300"/>
              <a:gd name="connsiteY1" fmla="*/ 3544914 h 3544914"/>
              <a:gd name="connsiteX2" fmla="*/ 0 w 3433300"/>
              <a:gd name="connsiteY2" fmla="*/ 3544914 h 3544914"/>
              <a:gd name="connsiteX3" fmla="*/ 3433300 w 3433300"/>
              <a:gd name="connsiteY3" fmla="*/ 0 h 3544914"/>
              <a:gd name="connsiteX4" fmla="*/ 3433300 w 3433300"/>
              <a:gd name="connsiteY4" fmla="*/ 2760222 h 3544914"/>
              <a:gd name="connsiteX5" fmla="*/ 3203469 w 3433300"/>
              <a:gd name="connsiteY5" fmla="*/ 3315083 h 354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00" h="3544914">
                <a:moveTo>
                  <a:pt x="3203469" y="3315083"/>
                </a:moveTo>
                <a:cubicBezTo>
                  <a:pt x="3061468" y="3457084"/>
                  <a:pt x="2865295" y="3544913"/>
                  <a:pt x="2648608" y="3544914"/>
                </a:cubicBezTo>
                <a:lnTo>
                  <a:pt x="0" y="3544914"/>
                </a:lnTo>
                <a:lnTo>
                  <a:pt x="3433300" y="0"/>
                </a:lnTo>
                <a:lnTo>
                  <a:pt x="3433300" y="2760222"/>
                </a:lnTo>
                <a:cubicBezTo>
                  <a:pt x="3433301" y="2976908"/>
                  <a:pt x="3345470" y="3173081"/>
                  <a:pt x="3203469" y="3315083"/>
                </a:cubicBez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E96123-254E-9506-5735-414665F1CE80}"/>
              </a:ext>
            </a:extLst>
          </p:cNvPr>
          <p:cNvSpPr/>
          <p:nvPr/>
        </p:nvSpPr>
        <p:spPr>
          <a:xfrm>
            <a:off x="256723" y="5263857"/>
            <a:ext cx="3397990" cy="4571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1D99896-79E2-371E-727B-A3220099379B}"/>
              </a:ext>
            </a:extLst>
          </p:cNvPr>
          <p:cNvSpPr/>
          <p:nvPr/>
        </p:nvSpPr>
        <p:spPr>
          <a:xfrm>
            <a:off x="267720" y="5263944"/>
            <a:ext cx="669540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DBD3A-2E7A-A7AC-1F7D-AB43D104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1584" y="4712726"/>
            <a:ext cx="4080523" cy="748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1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Các</a:t>
            </a:r>
            <a:r>
              <a:rPr lang="en-US" sz="32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chức</a:t>
            </a:r>
            <a:r>
              <a:rPr lang="en-US" sz="32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năng</a:t>
            </a:r>
            <a:endParaRPr lang="en-US" sz="3200" b="1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E418DC5A-2B79-539D-5413-A858E69B9BD0}"/>
              </a:ext>
            </a:extLst>
          </p:cNvPr>
          <p:cNvSpPr/>
          <p:nvPr/>
        </p:nvSpPr>
        <p:spPr>
          <a:xfrm rot="5400000">
            <a:off x="933305" y="5263900"/>
            <a:ext cx="45719" cy="45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97BF66-B13C-39F2-BD0A-58B37ED5C84B}"/>
              </a:ext>
            </a:extLst>
          </p:cNvPr>
          <p:cNvSpPr/>
          <p:nvPr/>
        </p:nvSpPr>
        <p:spPr>
          <a:xfrm>
            <a:off x="5646279" y="605168"/>
            <a:ext cx="3374463" cy="3564864"/>
          </a:xfrm>
          <a:prstGeom prst="ellipse">
            <a:avLst/>
          </a:prstGeom>
          <a:noFill/>
          <a:ln>
            <a:solidFill>
              <a:srgbClr val="C2B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1BDAC-235E-1648-85F5-0A5023AA0730}"/>
              </a:ext>
            </a:extLst>
          </p:cNvPr>
          <p:cNvSpPr txBox="1"/>
          <p:nvPr/>
        </p:nvSpPr>
        <p:spPr>
          <a:xfrm>
            <a:off x="8920029" y="1025414"/>
            <a:ext cx="1750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tserrat Black" panose="00000A00000000000000" pitchFamily="2" charset="0"/>
              </a:rPr>
              <a:t>06</a:t>
            </a:r>
            <a:r>
              <a:rPr lang="en-US" dirty="0">
                <a:latin typeface="Montserrat Black" panose="00000A00000000000000" pitchFamily="2" charset="0"/>
              </a:rPr>
              <a:t>. C.R.U.D</a:t>
            </a:r>
            <a:endParaRPr lang="en-AU" dirty="0">
              <a:latin typeface="Montserrat Black" panose="00000A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6130B98-A949-7CA9-D45D-860FC65FD88A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BC9D95-5A54-0F2D-79E9-BEC99F07C032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481F1-1107-E398-2700-50FCF4A3046A}"/>
              </a:ext>
            </a:extLst>
          </p:cNvPr>
          <p:cNvSpPr/>
          <p:nvPr/>
        </p:nvSpPr>
        <p:spPr>
          <a:xfrm>
            <a:off x="5741879" y="3248257"/>
            <a:ext cx="322864" cy="327935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CE37F-1D42-1017-746A-E62685C5E233}"/>
              </a:ext>
            </a:extLst>
          </p:cNvPr>
          <p:cNvSpPr txBox="1"/>
          <p:nvPr/>
        </p:nvSpPr>
        <p:spPr>
          <a:xfrm>
            <a:off x="2995115" y="3150885"/>
            <a:ext cx="26099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05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Đổi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mật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Montserrat Black" panose="00000A00000000000000" pitchFamily="2" charset="0"/>
              </a:rPr>
              <a:t>khẩu</a:t>
            </a:r>
            <a:endParaRPr lang="en-AU" dirty="0">
              <a:solidFill>
                <a:schemeClr val="bg1">
                  <a:lumMod val="95000"/>
                  <a:lumOff val="5000"/>
                </a:schemeClr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0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6" y="-719091"/>
            <a:ext cx="4059592" cy="16068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01.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Đăng</a:t>
            </a:r>
            <a:r>
              <a:rPr lang="en-US" sz="3600" dirty="0">
                <a:solidFill>
                  <a:schemeClr val="tx1"/>
                </a:solidFill>
                <a:latin typeface="Montserrat Black" panose="00000A00000000000000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ký</a:t>
            </a:r>
            <a:endParaRPr lang="en-AU" sz="3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46637" y="887767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14F737-B8F0-8521-2926-B13FC029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7" y="1918982"/>
            <a:ext cx="4297045" cy="36766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F69995-2611-9A4C-97EA-936FDB16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48" y="3314131"/>
            <a:ext cx="4434039" cy="8108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31BA09-2C62-4BA5-1262-FEA16F2DD714}"/>
              </a:ext>
            </a:extLst>
          </p:cNvPr>
          <p:cNvSpPr txBox="1"/>
          <p:nvPr/>
        </p:nvSpPr>
        <p:spPr>
          <a:xfrm>
            <a:off x="8457469" y="1676399"/>
            <a:ext cx="37345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Kết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quả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người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dùng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ký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tài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khoản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E1B509-2851-05BB-FB11-843719E15715}"/>
              </a:ext>
            </a:extLst>
          </p:cNvPr>
          <p:cNvSpPr/>
          <p:nvPr/>
        </p:nvSpPr>
        <p:spPr>
          <a:xfrm>
            <a:off x="9712170" y="2451926"/>
            <a:ext cx="404999" cy="646331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2F41FA-ADB8-C143-390D-E5C0B9791FEF}"/>
              </a:ext>
            </a:extLst>
          </p:cNvPr>
          <p:cNvSpPr/>
          <p:nvPr/>
        </p:nvSpPr>
        <p:spPr>
          <a:xfrm>
            <a:off x="246637" y="5686149"/>
            <a:ext cx="4297044" cy="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E5429-3814-CF8C-BF94-C86E8F7DAF3B}"/>
              </a:ext>
            </a:extLst>
          </p:cNvPr>
          <p:cNvSpPr txBox="1"/>
          <p:nvPr/>
        </p:nvSpPr>
        <p:spPr>
          <a:xfrm>
            <a:off x="759614" y="1241568"/>
            <a:ext cx="3483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ký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tài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khoản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AE56C6-DC1F-98F4-68AF-8075B916F626}"/>
              </a:ext>
            </a:extLst>
          </p:cNvPr>
          <p:cNvSpPr/>
          <p:nvPr/>
        </p:nvSpPr>
        <p:spPr>
          <a:xfrm>
            <a:off x="2297648" y="1641306"/>
            <a:ext cx="238217" cy="258932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51F0C5-C386-A75B-0050-FC6331B82BB3}"/>
              </a:ext>
            </a:extLst>
          </p:cNvPr>
          <p:cNvSpPr/>
          <p:nvPr/>
        </p:nvSpPr>
        <p:spPr>
          <a:xfrm>
            <a:off x="550416" y="1334346"/>
            <a:ext cx="209198" cy="212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0940-D21B-40E1-BF32-4BCDB79F6433}"/>
              </a:ext>
            </a:extLst>
          </p:cNvPr>
          <p:cNvSpPr/>
          <p:nvPr/>
        </p:nvSpPr>
        <p:spPr>
          <a:xfrm>
            <a:off x="8236849" y="1893322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442A9-67A3-F6F5-B79D-68284D9DF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667" y="4517103"/>
            <a:ext cx="5987920" cy="66449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E2DE9-E178-D1C5-6433-99BEA85A8D8D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2079C6-FBA7-DB74-E53E-40B29367DB0A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287C1E-7165-DCAB-095B-42C0E4283510}"/>
              </a:ext>
            </a:extLst>
          </p:cNvPr>
          <p:cNvSpPr/>
          <p:nvPr/>
        </p:nvSpPr>
        <p:spPr>
          <a:xfrm rot="2275259">
            <a:off x="6486401" y="-878161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BB73F4-19D0-7A8B-BF23-F8C44A269F8A}"/>
              </a:ext>
            </a:extLst>
          </p:cNvPr>
          <p:cNvSpPr/>
          <p:nvPr/>
        </p:nvSpPr>
        <p:spPr>
          <a:xfrm rot="13210056">
            <a:off x="3163578" y="6527380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1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88E0F0-DBF0-956D-6263-F342F1C286BD}"/>
              </a:ext>
            </a:extLst>
          </p:cNvPr>
          <p:cNvSpPr/>
          <p:nvPr/>
        </p:nvSpPr>
        <p:spPr>
          <a:xfrm rot="13475056">
            <a:off x="-1192725" y="-2300685"/>
            <a:ext cx="7457181" cy="9776721"/>
          </a:xfrm>
          <a:custGeom>
            <a:avLst/>
            <a:gdLst>
              <a:gd name="connsiteX0" fmla="*/ 7457181 w 7457181"/>
              <a:gd name="connsiteY0" fmla="*/ 4970290 h 9776721"/>
              <a:gd name="connsiteX1" fmla="*/ 2459625 w 7457181"/>
              <a:gd name="connsiteY1" fmla="*/ 9776721 h 9776721"/>
              <a:gd name="connsiteX2" fmla="*/ 1289615 w 7457181"/>
              <a:gd name="connsiteY2" fmla="*/ 9776721 h 9776721"/>
              <a:gd name="connsiteX3" fmla="*/ 0 w 7457181"/>
              <a:gd name="connsiteY3" fmla="*/ 8496712 h 9776721"/>
              <a:gd name="connsiteX4" fmla="*/ 0 w 7457181"/>
              <a:gd name="connsiteY4" fmla="*/ 2567426 h 9776721"/>
              <a:gd name="connsiteX5" fmla="*/ 2604957 w 7457181"/>
              <a:gd name="connsiteY5" fmla="*/ 0 h 977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181" h="9776721">
                <a:moveTo>
                  <a:pt x="7457181" y="4970290"/>
                </a:moveTo>
                <a:lnTo>
                  <a:pt x="2459625" y="9776721"/>
                </a:lnTo>
                <a:lnTo>
                  <a:pt x="1289615" y="9776721"/>
                </a:lnTo>
                <a:cubicBezTo>
                  <a:pt x="577381" y="9776721"/>
                  <a:pt x="0" y="9203641"/>
                  <a:pt x="0" y="8496712"/>
                </a:cubicBezTo>
                <a:lnTo>
                  <a:pt x="0" y="2567426"/>
                </a:lnTo>
                <a:lnTo>
                  <a:pt x="2604957" y="0"/>
                </a:lnTo>
                <a:close/>
              </a:path>
            </a:pathLst>
          </a:cu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8E6A-61E8-6B8A-32E1-58B4AA1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4" y="-577048"/>
            <a:ext cx="5071646" cy="16068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02. </a:t>
            </a:r>
            <a:r>
              <a:rPr lang="en-US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Montserrat Black" panose="00000A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tserrat Black" panose="00000A00000000000000" pitchFamily="2" charset="0"/>
              </a:rPr>
              <a:t>nhập</a:t>
            </a:r>
            <a:endParaRPr lang="en-AU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623FCE-C893-05AF-B171-AF6B7362F0A7}"/>
              </a:ext>
            </a:extLst>
          </p:cNvPr>
          <p:cNvSpPr/>
          <p:nvPr/>
        </p:nvSpPr>
        <p:spPr>
          <a:xfrm>
            <a:off x="232741" y="1047565"/>
            <a:ext cx="2819867" cy="45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F964F98-702A-E533-6613-FBB14918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5" y="2323190"/>
            <a:ext cx="2954342" cy="3281581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126FAA-C032-CF3C-C1D1-4E2B7307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484" y="1641108"/>
            <a:ext cx="3826040" cy="1942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CD79F-9633-324B-4E8D-14993621E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530" y="5308579"/>
            <a:ext cx="4782217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95632-422F-3EC9-24E7-9E286173EF41}"/>
              </a:ext>
            </a:extLst>
          </p:cNvPr>
          <p:cNvSpPr txBox="1"/>
          <p:nvPr/>
        </p:nvSpPr>
        <p:spPr>
          <a:xfrm>
            <a:off x="8276576" y="359470"/>
            <a:ext cx="32710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Trang </a:t>
            </a:r>
            <a:r>
              <a:rPr lang="en-US" dirty="0" err="1">
                <a:latin typeface="#9Slide03 AllRoundGothic" panose="020B0703020202020104" pitchFamily="34" charset="0"/>
              </a:rPr>
              <a:t>chủ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của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người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dùng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nhập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thành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công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96F1A-CDAA-7310-5C99-B346138B0568}"/>
              </a:ext>
            </a:extLst>
          </p:cNvPr>
          <p:cNvSpPr txBox="1"/>
          <p:nvPr/>
        </p:nvSpPr>
        <p:spPr>
          <a:xfrm>
            <a:off x="6191151" y="4538724"/>
            <a:ext cx="3826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#9Slide03 AllRoundGothic" panose="020B0703020202020104" pitchFamily="34" charset="0"/>
              </a:rPr>
              <a:t>Kết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quả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nhập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thất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bại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27CE369-EC6B-A3CB-3616-C25CC4B6834E}"/>
              </a:ext>
            </a:extLst>
          </p:cNvPr>
          <p:cNvSpPr/>
          <p:nvPr/>
        </p:nvSpPr>
        <p:spPr>
          <a:xfrm>
            <a:off x="7891107" y="4967963"/>
            <a:ext cx="213064" cy="290426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58742E-02E0-6170-7F9F-CE9822BE31EF}"/>
              </a:ext>
            </a:extLst>
          </p:cNvPr>
          <p:cNvSpPr/>
          <p:nvPr/>
        </p:nvSpPr>
        <p:spPr>
          <a:xfrm>
            <a:off x="9785996" y="1092858"/>
            <a:ext cx="159798" cy="226380"/>
          </a:xfrm>
          <a:prstGeom prst="downArrow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F5D88A-3AD0-4E0A-3810-C10CE942B552}"/>
              </a:ext>
            </a:extLst>
          </p:cNvPr>
          <p:cNvSpPr/>
          <p:nvPr/>
        </p:nvSpPr>
        <p:spPr>
          <a:xfrm>
            <a:off x="405285" y="5695025"/>
            <a:ext cx="2954342" cy="9133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E2C51-6551-6091-988F-6BB7E8EDD880}"/>
              </a:ext>
            </a:extLst>
          </p:cNvPr>
          <p:cNvSpPr txBox="1"/>
          <p:nvPr/>
        </p:nvSpPr>
        <p:spPr>
          <a:xfrm>
            <a:off x="277131" y="1563520"/>
            <a:ext cx="39899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#9Slide03 AllRoundGothic" panose="020B0703020202020104" pitchFamily="34" charset="0"/>
              </a:rPr>
              <a:t>Giao </a:t>
            </a:r>
            <a:r>
              <a:rPr lang="en-US" dirty="0" err="1">
                <a:latin typeface="#9Slide03 AllRoundGothic" panose="020B0703020202020104" pitchFamily="34" charset="0"/>
              </a:rPr>
              <a:t>diện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đăng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nhập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tài</a:t>
            </a:r>
            <a:r>
              <a:rPr lang="en-US" dirty="0">
                <a:latin typeface="#9Slide03 AllRoundGothic" panose="020B0703020202020104" pitchFamily="34" charset="0"/>
              </a:rPr>
              <a:t> </a:t>
            </a:r>
            <a:r>
              <a:rPr lang="en-US" dirty="0" err="1">
                <a:latin typeface="#9Slide03 AllRoundGothic" panose="020B0703020202020104" pitchFamily="34" charset="0"/>
              </a:rPr>
              <a:t>khoản</a:t>
            </a:r>
            <a:r>
              <a:rPr lang="en-US" dirty="0">
                <a:latin typeface="#9Slide03 AllRoundGothic" panose="020B0703020202020104" pitchFamily="34" charset="0"/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C01808-E516-B63C-36EB-0363814031CB}"/>
              </a:ext>
            </a:extLst>
          </p:cNvPr>
          <p:cNvSpPr/>
          <p:nvPr/>
        </p:nvSpPr>
        <p:spPr>
          <a:xfrm>
            <a:off x="82546" y="1653918"/>
            <a:ext cx="209198" cy="212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B6EAB55-C3D7-D620-D2E6-6FE742267DD2}"/>
              </a:ext>
            </a:extLst>
          </p:cNvPr>
          <p:cNvSpPr/>
          <p:nvPr/>
        </p:nvSpPr>
        <p:spPr>
          <a:xfrm>
            <a:off x="1715260" y="1989677"/>
            <a:ext cx="238217" cy="258932"/>
          </a:xfrm>
          <a:prstGeom prst="downArrow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171089-53FF-EF61-D714-4DB25D12F31B}"/>
              </a:ext>
            </a:extLst>
          </p:cNvPr>
          <p:cNvSpPr/>
          <p:nvPr/>
        </p:nvSpPr>
        <p:spPr>
          <a:xfrm>
            <a:off x="8067378" y="447075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621F95-666C-028B-9422-6B1AB8826F66}"/>
              </a:ext>
            </a:extLst>
          </p:cNvPr>
          <p:cNvSpPr/>
          <p:nvPr/>
        </p:nvSpPr>
        <p:spPr>
          <a:xfrm>
            <a:off x="5983094" y="4628162"/>
            <a:ext cx="209198" cy="212484"/>
          </a:xfrm>
          <a:prstGeom prst="ellipse">
            <a:avLst/>
          </a:prstGeom>
          <a:solidFill>
            <a:srgbClr val="C2B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6F20E0-7169-4A0A-D9F7-1CC577CAF57C}"/>
              </a:ext>
            </a:extLst>
          </p:cNvPr>
          <p:cNvSpPr/>
          <p:nvPr/>
        </p:nvSpPr>
        <p:spPr>
          <a:xfrm>
            <a:off x="10501236" y="5120637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67DA5E-8B33-5504-0A71-7F5308045E74}"/>
              </a:ext>
            </a:extLst>
          </p:cNvPr>
          <p:cNvSpPr/>
          <p:nvPr/>
        </p:nvSpPr>
        <p:spPr>
          <a:xfrm rot="16200000">
            <a:off x="10566779" y="-335276"/>
            <a:ext cx="1888269" cy="2089611"/>
          </a:xfrm>
          <a:custGeom>
            <a:avLst/>
            <a:gdLst>
              <a:gd name="connsiteX0" fmla="*/ 1888269 w 1888269"/>
              <a:gd name="connsiteY0" fmla="*/ 0 h 2089611"/>
              <a:gd name="connsiteX1" fmla="*/ 1888269 w 1888269"/>
              <a:gd name="connsiteY1" fmla="*/ 1627061 h 2089611"/>
              <a:gd name="connsiteX2" fmla="*/ 1761865 w 1888269"/>
              <a:gd name="connsiteY2" fmla="*/ 1954133 h 2089611"/>
              <a:gd name="connsiteX3" fmla="*/ 1456699 w 1888269"/>
              <a:gd name="connsiteY3" fmla="*/ 2089611 h 2089611"/>
              <a:gd name="connsiteX4" fmla="*/ 0 w 1888269"/>
              <a:gd name="connsiteY4" fmla="*/ 2089611 h 2089611"/>
              <a:gd name="connsiteX5" fmla="*/ 546809 w 1888269"/>
              <a:gd name="connsiteY5" fmla="*/ 1484497 h 2089611"/>
              <a:gd name="connsiteX6" fmla="*/ 966680 w 1888269"/>
              <a:gd name="connsiteY6" fmla="*/ 1484497 h 2089611"/>
              <a:gd name="connsiteX7" fmla="*/ 1298182 w 1888269"/>
              <a:gd name="connsiteY7" fmla="*/ 1352477 h 2089611"/>
              <a:gd name="connsiteX8" fmla="*/ 1435495 w 1888269"/>
              <a:gd name="connsiteY8" fmla="*/ 1033752 h 2089611"/>
              <a:gd name="connsiteX9" fmla="*/ 1435495 w 1888269"/>
              <a:gd name="connsiteY9" fmla="*/ 501053 h 20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8269" h="2089611">
                <a:moveTo>
                  <a:pt x="1888269" y="0"/>
                </a:moveTo>
                <a:lnTo>
                  <a:pt x="1888269" y="1627061"/>
                </a:lnTo>
                <a:cubicBezTo>
                  <a:pt x="1888270" y="1754790"/>
                  <a:pt x="1839964" y="1870428"/>
                  <a:pt x="1761865" y="1954133"/>
                </a:cubicBezTo>
                <a:cubicBezTo>
                  <a:pt x="1683766" y="2037838"/>
                  <a:pt x="1575874" y="2089611"/>
                  <a:pt x="1456699" y="2089611"/>
                </a:cubicBezTo>
                <a:lnTo>
                  <a:pt x="0" y="2089611"/>
                </a:lnTo>
                <a:lnTo>
                  <a:pt x="546809" y="1484497"/>
                </a:lnTo>
                <a:lnTo>
                  <a:pt x="966680" y="1484497"/>
                </a:lnTo>
                <a:cubicBezTo>
                  <a:pt x="1096140" y="1484497"/>
                  <a:pt x="1213344" y="1434046"/>
                  <a:pt x="1298182" y="1352477"/>
                </a:cubicBezTo>
                <a:cubicBezTo>
                  <a:pt x="1383021" y="1270908"/>
                  <a:pt x="1435496" y="1158221"/>
                  <a:pt x="1435495" y="1033752"/>
                </a:cubicBezTo>
                <a:lnTo>
                  <a:pt x="1435495" y="5010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2AEC1D-490A-FBB1-B4BC-E7D1B46EB77E}"/>
              </a:ext>
            </a:extLst>
          </p:cNvPr>
          <p:cNvSpPr/>
          <p:nvPr/>
        </p:nvSpPr>
        <p:spPr>
          <a:xfrm rot="2275259">
            <a:off x="5971663" y="-940668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F0BF76-0DEA-6847-451D-0AC4841E5411}"/>
              </a:ext>
            </a:extLst>
          </p:cNvPr>
          <p:cNvSpPr/>
          <p:nvPr/>
        </p:nvSpPr>
        <p:spPr>
          <a:xfrm rot="13210056">
            <a:off x="2940830" y="6305454"/>
            <a:ext cx="2159895" cy="1709430"/>
          </a:xfrm>
          <a:custGeom>
            <a:avLst/>
            <a:gdLst>
              <a:gd name="connsiteX0" fmla="*/ 2159895 w 2159895"/>
              <a:gd name="connsiteY0" fmla="*/ 0 h 1709430"/>
              <a:gd name="connsiteX1" fmla="*/ 2159895 w 2159895"/>
              <a:gd name="connsiteY1" fmla="*/ 1286231 h 1709430"/>
              <a:gd name="connsiteX2" fmla="*/ 1736696 w 2159895"/>
              <a:gd name="connsiteY2" fmla="*/ 1709430 h 1709430"/>
              <a:gd name="connsiteX3" fmla="*/ 43952 w 2159895"/>
              <a:gd name="connsiteY3" fmla="*/ 1709430 h 1709430"/>
              <a:gd name="connsiteX4" fmla="*/ 0 w 2159895"/>
              <a:gd name="connsiteY4" fmla="*/ 1704999 h 170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95" h="1709430">
                <a:moveTo>
                  <a:pt x="2159895" y="0"/>
                </a:moveTo>
                <a:lnTo>
                  <a:pt x="2159895" y="1286231"/>
                </a:lnTo>
                <a:cubicBezTo>
                  <a:pt x="2159895" y="1519957"/>
                  <a:pt x="1970422" y="1709430"/>
                  <a:pt x="1736696" y="1709430"/>
                </a:cubicBezTo>
                <a:lnTo>
                  <a:pt x="43952" y="1709430"/>
                </a:lnTo>
                <a:lnTo>
                  <a:pt x="0" y="1704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C4D071-CAAD-B0EF-C8AA-6D53E97A8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777" y="1631981"/>
            <a:ext cx="3826040" cy="19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0410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581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#9Slide03 AllRoundGothic</vt:lpstr>
      <vt:lpstr>All</vt:lpstr>
      <vt:lpstr>Arial</vt:lpstr>
      <vt:lpstr>Georgia Pro Light</vt:lpstr>
      <vt:lpstr>Montserrat Black</vt:lpstr>
      <vt:lpstr>Wingdings</vt:lpstr>
      <vt:lpstr>VaultVTI</vt:lpstr>
      <vt:lpstr>Hệ thống quản lý thư viện</vt:lpstr>
      <vt:lpstr>1. Đặt vấn đề</vt:lpstr>
      <vt:lpstr>2. Các công nghệ được sử dụng</vt:lpstr>
      <vt:lpstr>3. Chức năng của từng người dùng</vt:lpstr>
      <vt:lpstr>4. Database Schema</vt:lpstr>
      <vt:lpstr>Thank you for  listening to our presentation</vt:lpstr>
      <vt:lpstr>Các chức năng</vt:lpstr>
      <vt:lpstr>01. Đăng ký</vt:lpstr>
      <vt:lpstr>02. Đăng nhập</vt:lpstr>
      <vt:lpstr>03.Đăng xuất</vt:lpstr>
      <vt:lpstr>04.Quên mật khẩu</vt:lpstr>
      <vt:lpstr>05.Đổi mật khẩu</vt:lpstr>
      <vt:lpstr>PowerPoint Presentation</vt:lpstr>
      <vt:lpstr>PowerPoint Presentation</vt:lpstr>
      <vt:lpstr>06.C.R.U.D (Delete)</vt:lpstr>
      <vt:lpstr>07.Tạo biểu đồ</vt:lpstr>
      <vt:lpstr>08.Xuất file</vt:lpstr>
      <vt:lpstr>09.Tìm kiếm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thư viện</dc:title>
  <dc:creator>Miyuki Tepes</dc:creator>
  <cp:lastModifiedBy>Kiên Lê</cp:lastModifiedBy>
  <cp:revision>12</cp:revision>
  <dcterms:created xsi:type="dcterms:W3CDTF">2023-05-04T01:58:05Z</dcterms:created>
  <dcterms:modified xsi:type="dcterms:W3CDTF">2023-05-06T03:26:35Z</dcterms:modified>
</cp:coreProperties>
</file>