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212121"/>
    <a:srgbClr val="FFC700"/>
    <a:srgbClr val="FF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6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4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3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2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30AA-2EE1-42B5-AC13-F154391E4C8F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4E55-24F0-4671-8BDF-CE1EAC7A32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03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584" y="3341146"/>
            <a:ext cx="9493432" cy="1693795"/>
          </a:xfrm>
        </p:spPr>
        <p:txBody>
          <a:bodyPr>
            <a:noAutofit/>
          </a:bodyPr>
          <a:lstStyle/>
          <a:p>
            <a:r>
              <a:rPr lang="uk-UA" sz="40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Реалізація багатошарової клієнт-серверної архітектури на прикладі створення системи онлайн продаж</a:t>
            </a:r>
            <a:endParaRPr lang="ru-RU" sz="4000" dirty="0">
              <a:solidFill>
                <a:srgbClr val="363636"/>
              </a:solidFill>
              <a:latin typeface="Calibri Light (Заголовки)Calibri Light (Заголовки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3103" y="2067560"/>
            <a:ext cx="4162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363636"/>
                </a:solidFill>
              </a:rPr>
              <a:t>ТЕМА РОБОТИ</a:t>
            </a:r>
            <a:r>
              <a:rPr lang="ru-RU" sz="4800" dirty="0">
                <a:solidFill>
                  <a:srgbClr val="FFC700"/>
                </a:solidFill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880" y="-2050324"/>
            <a:ext cx="2419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631768" y="3261406"/>
            <a:ext cx="9144000" cy="8309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300" dirty="0">
                <a:latin typeface="Calibri Light (Заголовки)Calibri Light (Заголовки)"/>
                <a:ea typeface="Times New Roman" panose="02020603050405020304" pitchFamily="18" charset="0"/>
              </a:rPr>
              <a:t>Розробка сервісу </a:t>
            </a:r>
            <a:r>
              <a:rPr lang="uk-UA" sz="4300" dirty="0"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онлайн продаж</a:t>
            </a:r>
            <a:endParaRPr lang="ru-RU" sz="4300" dirty="0">
              <a:solidFill>
                <a:srgbClr val="212121"/>
              </a:solidFill>
              <a:latin typeface="Calibri Light (Заголовки)Calibri Light (Заголовки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6603" y="2214509"/>
            <a:ext cx="434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363636"/>
                </a:solidFill>
              </a:rPr>
              <a:t>МЕТА РОБОТИ</a:t>
            </a:r>
            <a:r>
              <a:rPr lang="ru-RU" sz="4800" dirty="0">
                <a:solidFill>
                  <a:srgbClr val="FFC7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258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55543" y="1438956"/>
            <a:ext cx="9144000" cy="4442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Вибір необхідних товарів с фільтрацією по будь-якій характеристиці;</a:t>
            </a:r>
            <a:endParaRPr lang="ru-RU" sz="2800" dirty="0">
              <a:solidFill>
                <a:srgbClr val="363636"/>
              </a:solidFill>
              <a:latin typeface="Calibri Light (Заголовки)Calibri Light (Заголовки)"/>
              <a:ea typeface="Times New Roman" panose="02020603050405020304" pitchFamily="18" charset="0"/>
            </a:endParaRP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Створення аккаунтів, зміна інформації про них</a:t>
            </a:r>
            <a:endParaRPr lang="ru-RU" sz="2800" dirty="0">
              <a:solidFill>
                <a:srgbClr val="363636"/>
              </a:solidFill>
              <a:latin typeface="Calibri Light (Заголовки)Calibri Light (Заголовки)"/>
              <a:ea typeface="Times New Roman" panose="02020603050405020304" pitchFamily="18" charset="0"/>
            </a:endParaRP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Додавання та видалення відгуків про товар;</a:t>
            </a:r>
            <a:endParaRPr lang="ru-RU" sz="2800" dirty="0">
              <a:solidFill>
                <a:srgbClr val="363636"/>
              </a:solidFill>
              <a:latin typeface="Calibri Light (Заголовки)Calibri Light (Заголовки)"/>
              <a:ea typeface="Times New Roman" panose="02020603050405020304" pitchFamily="18" charset="0"/>
            </a:endParaRP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Створення замовлень, перегляд інформації про них;</a:t>
            </a:r>
            <a:endParaRPr lang="ru-RU" sz="2800" dirty="0">
              <a:solidFill>
                <a:srgbClr val="363636"/>
              </a:solidFill>
              <a:latin typeface="Calibri Light (Заголовки)Calibri Light (Заголовки)"/>
              <a:ea typeface="Times New Roman" panose="02020603050405020304" pitchFamily="18" charset="0"/>
            </a:endParaRP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Зручне та швидке маніпулювання адміністратором даними про товари(додавання, видалення, змінення).</a:t>
            </a:r>
            <a:endParaRPr lang="ru-RU" sz="2800" dirty="0">
              <a:solidFill>
                <a:srgbClr val="363636"/>
              </a:solidFill>
              <a:effectLst/>
              <a:latin typeface="Calibri Light (Заголовки)Calibri Light (Заголовки)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1319" y="484134"/>
            <a:ext cx="566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363636"/>
                </a:solidFill>
              </a:rPr>
              <a:t>ФУНКЦІЇ ПРОГРАМИ</a:t>
            </a:r>
            <a:r>
              <a:rPr lang="ru-RU" sz="4800" dirty="0">
                <a:solidFill>
                  <a:srgbClr val="FFC7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550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4271" y="246009"/>
            <a:ext cx="478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63636"/>
                </a:solidFill>
              </a:rPr>
              <a:t>СХЕМА БАЗИ ДАНИХ</a:t>
            </a:r>
            <a:r>
              <a:rPr lang="ru-RU" sz="4000" dirty="0">
                <a:solidFill>
                  <a:srgbClr val="FFC700"/>
                </a:solidFill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BD2954-250B-44A7-9207-84717A9A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72" y="1087060"/>
            <a:ext cx="6102033" cy="5343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68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FF2B3-1841-42F1-A825-7FB0B9ABB95B}"/>
              </a:ext>
            </a:extLst>
          </p:cNvPr>
          <p:cNvSpPr txBox="1"/>
          <p:nvPr/>
        </p:nvSpPr>
        <p:spPr>
          <a:xfrm>
            <a:off x="3085146" y="303159"/>
            <a:ext cx="602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63636"/>
                </a:solidFill>
              </a:rPr>
              <a:t>ВИКОРИСТАНІ ТЕХНОЛОГІЇ</a:t>
            </a:r>
            <a:r>
              <a:rPr lang="ru-RU" sz="4000" dirty="0">
                <a:solidFill>
                  <a:srgbClr val="FFC700"/>
                </a:solidFill>
              </a:rPr>
              <a:t>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1BE2ADA-AC9C-4A1B-810F-3ACBE5B3904D}"/>
              </a:ext>
            </a:extLst>
          </p:cNvPr>
          <p:cNvSpPr txBox="1">
            <a:spLocks/>
          </p:cNvSpPr>
          <p:nvPr/>
        </p:nvSpPr>
        <p:spPr>
          <a:xfrm>
            <a:off x="2570796" y="1207747"/>
            <a:ext cx="6388282" cy="44425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JavaScript, TypeScript</a:t>
            </a: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NodeJS, </a:t>
            </a:r>
            <a:r>
              <a:rPr lang="en-US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MongoDB</a:t>
            </a: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Express</a:t>
            </a:r>
            <a:r>
              <a:rPr lang="en-US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, mongoose</a:t>
            </a: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Swagger, </a:t>
            </a:r>
            <a:r>
              <a:rPr lang="en-US" sz="2800" dirty="0" err="1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OpenAPI</a:t>
            </a:r>
            <a:endParaRPr lang="en-US" sz="2800" dirty="0">
              <a:solidFill>
                <a:srgbClr val="363636"/>
              </a:solidFill>
              <a:effectLst/>
              <a:latin typeface="Calibri Light (Заголовки)Calibri Light (Заголовки)"/>
              <a:ea typeface="Times New Roman" panose="02020603050405020304" pitchFamily="18" charset="0"/>
            </a:endParaRP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Cors</a:t>
            </a: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multer</a:t>
            </a: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, body-parser</a:t>
            </a:r>
            <a:endParaRPr lang="en-US" sz="2800" dirty="0">
              <a:solidFill>
                <a:srgbClr val="363636"/>
              </a:solidFill>
              <a:effectLst/>
              <a:latin typeface="Calibri Light (Заголовки)Calibri Light (Заголовки)"/>
              <a:ea typeface="Times New Roman" panose="02020603050405020304" pitchFamily="18" charset="0"/>
            </a:endParaRPr>
          </a:p>
          <a:p>
            <a:pPr marL="571500" lvl="0" indent="-571500">
              <a:lnSpc>
                <a:spcPct val="150000"/>
              </a:lnSpc>
              <a:buClr>
                <a:srgbClr val="FFC700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63636"/>
                </a:solidFill>
                <a:effectLst/>
                <a:latin typeface="Calibri Light (Заголовки)Calibri Light (Заголовки)"/>
                <a:ea typeface="Times New Roman" panose="02020603050405020304" pitchFamily="18" charset="0"/>
              </a:rPr>
              <a:t>Node</a:t>
            </a:r>
            <a:r>
              <a:rPr lang="en-US" sz="2800" dirty="0" err="1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mon</a:t>
            </a: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, concurrently, </a:t>
            </a:r>
            <a:r>
              <a:rPr lang="en-US" sz="2800" dirty="0" err="1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eslint</a:t>
            </a:r>
            <a:r>
              <a:rPr lang="en-US" sz="28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, prettier</a:t>
            </a:r>
            <a:endParaRPr lang="en-US" sz="2800" dirty="0">
              <a:solidFill>
                <a:srgbClr val="363636"/>
              </a:solidFill>
              <a:effectLst/>
              <a:latin typeface="Calibri Light (Заголовки)Calibri Light (Заголовки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1CCBD-82FF-4350-BD04-C1EDFC56DF00}"/>
              </a:ext>
            </a:extLst>
          </p:cNvPr>
          <p:cNvSpPr txBox="1"/>
          <p:nvPr/>
        </p:nvSpPr>
        <p:spPr>
          <a:xfrm>
            <a:off x="2161221" y="446034"/>
            <a:ext cx="786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63636"/>
                </a:solidFill>
              </a:rPr>
              <a:t>СЕРЕДОВИЩЕ ФУНКЦІОНУВАННЯ</a:t>
            </a:r>
            <a:r>
              <a:rPr lang="ru-RU" sz="4000" dirty="0">
                <a:solidFill>
                  <a:srgbClr val="FFC700"/>
                </a:solidFill>
              </a:rPr>
              <a:t>: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CA44FA9-3D20-481D-A14D-9C58FF9754DD}"/>
              </a:ext>
            </a:extLst>
          </p:cNvPr>
          <p:cNvSpPr txBox="1">
            <a:spLocks/>
          </p:cNvSpPr>
          <p:nvPr/>
        </p:nvSpPr>
        <p:spPr>
          <a:xfrm>
            <a:off x="3426379" y="2445996"/>
            <a:ext cx="5339241" cy="9830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buClr>
                <a:srgbClr val="FFC700"/>
              </a:buClr>
            </a:pPr>
            <a:r>
              <a:rPr lang="en-US" sz="36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JavaScript</a:t>
            </a:r>
            <a:r>
              <a:rPr lang="uk-UA" sz="36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 оточення </a:t>
            </a:r>
            <a:r>
              <a:rPr lang="en-US" sz="3600" b="1" dirty="0">
                <a:solidFill>
                  <a:srgbClr val="212121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NodeJS</a:t>
            </a:r>
            <a:r>
              <a:rPr lang="en-US" sz="3600" dirty="0">
                <a:solidFill>
                  <a:srgbClr val="363636"/>
                </a:solidFill>
                <a:latin typeface="Calibri Light (Заголовки)Calibri Light (Заголовки)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25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9819" y="2465334"/>
            <a:ext cx="755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solidFill>
                  <a:srgbClr val="363636"/>
                </a:solidFill>
              </a:rPr>
              <a:t>ДЕМОНСТРАЦІЯ ПРОГРАМИ</a:t>
            </a:r>
            <a:endParaRPr lang="ru-RU" sz="4800" dirty="0">
              <a:solidFill>
                <a:srgbClr val="FFC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1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528" y="2404111"/>
            <a:ext cx="8096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363636"/>
                </a:solidFill>
                <a:effectLst/>
                <a:latin typeface="Calibri (Основной текст)"/>
                <a:ea typeface="Times New Roman" panose="02020603050405020304" pitchFamily="18" charset="0"/>
              </a:rPr>
              <a:t>В результаті виконання курсової роботи була створена система онлайн продаж. Дана система здійснює продаж аксесуарів для домашніх тварин.</a:t>
            </a:r>
            <a:endParaRPr lang="ru-RU" dirty="0">
              <a:solidFill>
                <a:srgbClr val="363636"/>
              </a:solidFill>
              <a:latin typeface="Calibri (Основной текст)"/>
              <a:ea typeface="Times New Roman" panose="02020603050405020304" pitchFamily="18" charset="0"/>
            </a:endParaRPr>
          </a:p>
          <a:p>
            <a:endParaRPr lang="ru-RU" sz="1800" dirty="0">
              <a:solidFill>
                <a:srgbClr val="363636"/>
              </a:solidFill>
              <a:effectLst/>
              <a:latin typeface="Calibri (Основной текст)"/>
              <a:ea typeface="Times New Roman" panose="02020603050405020304" pitchFamily="18" charset="0"/>
            </a:endParaRPr>
          </a:p>
          <a:p>
            <a:r>
              <a:rPr lang="uk-UA" sz="1800" dirty="0">
                <a:solidFill>
                  <a:srgbClr val="363636"/>
                </a:solidFill>
                <a:effectLst/>
                <a:latin typeface="Calibri (Основной текст)"/>
                <a:ea typeface="Times New Roman" panose="02020603050405020304" pitchFamily="18" charset="0"/>
              </a:rPr>
              <a:t>Система дозволяє адміністраторам та користувачам здійснювати швидкий та детальний перегляд продукції.</a:t>
            </a:r>
          </a:p>
          <a:p>
            <a:endParaRPr lang="uk-UA" dirty="0">
              <a:solidFill>
                <a:srgbClr val="363636"/>
              </a:solidFill>
              <a:latin typeface="Calibri (Основной текст)"/>
              <a:ea typeface="Times New Roman" panose="02020603050405020304" pitchFamily="18" charset="0"/>
            </a:endParaRPr>
          </a:p>
          <a:p>
            <a:r>
              <a:rPr lang="uk-UA" sz="1800" dirty="0">
                <a:solidFill>
                  <a:srgbClr val="363636"/>
                </a:solidFill>
                <a:effectLst/>
                <a:latin typeface="Calibri (Основной текст)"/>
                <a:ea typeface="Times New Roman" panose="02020603050405020304" pitchFamily="18" charset="0"/>
              </a:rPr>
              <a:t>Сервіс включає в себе функцію реєстрації користувача, залишення відгуків та здійснення замовлення, додавання товару.</a:t>
            </a:r>
            <a:endParaRPr lang="ru-RU" sz="1800" dirty="0">
              <a:solidFill>
                <a:srgbClr val="363636"/>
              </a:solidFill>
              <a:effectLst/>
              <a:latin typeface="Calibri (Основной текст)"/>
              <a:ea typeface="Times New Roman" panose="02020603050405020304" pitchFamily="18" charset="0"/>
            </a:endParaRPr>
          </a:p>
          <a:p>
            <a:endParaRPr lang="ru-RU" dirty="0">
              <a:solidFill>
                <a:srgbClr val="363636"/>
              </a:solidFill>
              <a:latin typeface="Calibri (Основной текст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6454" y="1312809"/>
            <a:ext cx="295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363636"/>
                </a:solidFill>
              </a:rPr>
              <a:t>ВИСНОВКИ</a:t>
            </a:r>
            <a:r>
              <a:rPr lang="ru-RU" sz="4000" dirty="0">
                <a:solidFill>
                  <a:srgbClr val="FFC7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3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159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(Основной текст)</vt:lpstr>
      <vt:lpstr>Calibri Light</vt:lpstr>
      <vt:lpstr>Calibri Light (Заголовки)Calibri Light (Заголовки)</vt:lpstr>
      <vt:lpstr>Тема Office</vt:lpstr>
      <vt:lpstr>Реалізація багатошарової клієнт-серверної архітектури на прикладі створення системи онлайн продаж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РОБОТИ: «Автоматизована система "Шкільний електронний журнал"»</dc:title>
  <dc:creator>Ваня Щедровський</dc:creator>
  <cp:lastModifiedBy>Ваня Щедровський</cp:lastModifiedBy>
  <cp:revision>42</cp:revision>
  <dcterms:created xsi:type="dcterms:W3CDTF">2021-11-26T19:00:19Z</dcterms:created>
  <dcterms:modified xsi:type="dcterms:W3CDTF">2022-12-14T00:36:10Z</dcterms:modified>
</cp:coreProperties>
</file>