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6" r:id="rId3"/>
    <p:sldId id="290" r:id="rId4"/>
    <p:sldId id="258" r:id="rId5"/>
    <p:sldId id="259" r:id="rId6"/>
    <p:sldId id="260" r:id="rId7"/>
    <p:sldId id="261" r:id="rId8"/>
    <p:sldId id="295" r:id="rId9"/>
    <p:sldId id="277" r:id="rId10"/>
    <p:sldId id="276" r:id="rId11"/>
    <p:sldId id="280" r:id="rId12"/>
    <p:sldId id="265" r:id="rId13"/>
    <p:sldId id="269" r:id="rId14"/>
    <p:sldId id="267" r:id="rId15"/>
    <p:sldId id="263" r:id="rId16"/>
    <p:sldId id="264" r:id="rId17"/>
    <p:sldId id="268" r:id="rId18"/>
    <p:sldId id="270" r:id="rId19"/>
    <p:sldId id="278" r:id="rId20"/>
    <p:sldId id="271" r:id="rId21"/>
    <p:sldId id="279" r:id="rId22"/>
    <p:sldId id="274" r:id="rId23"/>
    <p:sldId id="281" r:id="rId24"/>
    <p:sldId id="272" r:id="rId25"/>
    <p:sldId id="273" r:id="rId26"/>
    <p:sldId id="292" r:id="rId27"/>
    <p:sldId id="293" r:id="rId28"/>
    <p:sldId id="283" r:id="rId29"/>
    <p:sldId id="285" r:id="rId30"/>
    <p:sldId id="294" r:id="rId31"/>
    <p:sldId id="288" r:id="rId32"/>
    <p:sldId id="286" r:id="rId33"/>
    <p:sldId id="287" r:id="rId34"/>
    <p:sldId id="289" r:id="rId35"/>
    <p:sldId id="266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DFD26-2AA1-4CEB-9464-8BE6FBCD41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F2B92019-6712-4CF4-8385-496E41F1A9E0}">
      <dgm:prSet custT="1"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cap="none" normalizeH="0" baseline="0" dirty="0" smtClean="0">
              <a:ln>
                <a:noFill/>
              </a:ln>
              <a:solidFill>
                <a:srgbClr val="CC3399"/>
              </a:solidFill>
              <a:effectLst/>
              <a:latin typeface="Arial" charset="0"/>
            </a:rPr>
            <a:t>У процесі пізнання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cap="none" normalizeH="0" baseline="0" dirty="0" smtClean="0">
              <a:ln>
                <a:noFill/>
              </a:ln>
              <a:solidFill>
                <a:srgbClr val="CC3399"/>
              </a:solidFill>
              <a:effectLst/>
              <a:latin typeface="Arial" charset="0"/>
            </a:rPr>
            <a:t> людині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cap="none" normalizeH="0" baseline="0" dirty="0" smtClean="0">
              <a:ln>
                <a:noFill/>
              </a:ln>
              <a:solidFill>
                <a:srgbClr val="CC3399"/>
              </a:solidFill>
              <a:effectLst/>
              <a:latin typeface="Arial" charset="0"/>
            </a:rPr>
            <a:t> перешкоджають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cap="none" normalizeH="0" baseline="0" dirty="0" smtClean="0">
              <a:ln>
                <a:noFill/>
              </a:ln>
              <a:solidFill>
                <a:srgbClr val="CC3399"/>
              </a:solidFill>
              <a:effectLst/>
              <a:latin typeface="Arial" charset="0"/>
            </a:rPr>
            <a:t> </a:t>
          </a:r>
          <a:r>
            <a:rPr kumimoji="0" lang="uk-UA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«</a:t>
          </a:r>
          <a:r>
            <a:rPr kumimoji="0" lang="uk-UA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ідоли»</a:t>
          </a:r>
        </a:p>
      </dgm:t>
    </dgm:pt>
    <dgm:pt modelId="{9A78054C-E51B-498F-9AB6-BDBD2F2DBB04}" type="parTrans" cxnId="{BA898881-CA7B-4BB8-AF00-C3861AB36043}">
      <dgm:prSet/>
      <dgm:spPr/>
      <dgm:t>
        <a:bodyPr/>
        <a:lstStyle/>
        <a:p>
          <a:endParaRPr lang="ru-RU"/>
        </a:p>
      </dgm:t>
    </dgm:pt>
    <dgm:pt modelId="{189A441A-05D2-47D4-BAEC-7076825F6A67}" type="sibTrans" cxnId="{BA898881-CA7B-4BB8-AF00-C3861AB36043}">
      <dgm:prSet/>
      <dgm:spPr/>
      <dgm:t>
        <a:bodyPr/>
        <a:lstStyle/>
        <a:p>
          <a:endParaRPr lang="ru-RU"/>
        </a:p>
      </dgm:t>
    </dgm:pt>
    <dgm:pt modelId="{193F3A65-6972-43AF-8D01-C71F6EC343E8}">
      <dgm:prSet custT="1"/>
      <dgm:spPr>
        <a:solidFill>
          <a:srgbClr val="00B05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«ідоли роду» </a:t>
          </a:r>
          <a:r>
            <a:rPr kumimoji="0" lang="uk-UA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– </a:t>
          </a: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загальні помилки,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яких людина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допускається в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процесі пізнання.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Вони зумовлені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обмеженістю і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недосконалістю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органів відчуття.</a:t>
          </a:r>
        </a:p>
      </dgm:t>
    </dgm:pt>
    <dgm:pt modelId="{8CC9FB1D-4FFD-4EF3-BF1F-E9456BF58365}" type="parTrans" cxnId="{BB333B5B-F51F-4B30-84E6-EAF3D078C9F9}">
      <dgm:prSet/>
      <dgm:spPr/>
      <dgm:t>
        <a:bodyPr/>
        <a:lstStyle/>
        <a:p>
          <a:endParaRPr lang="ru-RU"/>
        </a:p>
      </dgm:t>
    </dgm:pt>
    <dgm:pt modelId="{EE30E840-DECD-4C0B-A1B4-8625CBE96EE5}" type="sibTrans" cxnId="{BB333B5B-F51F-4B30-84E6-EAF3D078C9F9}">
      <dgm:prSet/>
      <dgm:spPr/>
      <dgm:t>
        <a:bodyPr/>
        <a:lstStyle/>
        <a:p>
          <a:endParaRPr lang="ru-RU"/>
        </a:p>
      </dgm:t>
    </dgm:pt>
    <dgm:pt modelId="{E13FEA67-C3BE-4982-8226-43E3EA7DEF15}">
      <dgm:prSet custT="1"/>
      <dgm:spPr>
        <a:solidFill>
          <a:srgbClr val="00B05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«ідоли печери»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це помилки,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які ми робимо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виходячи з нашого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рівня освіти,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виховання,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оточення.</a:t>
          </a:r>
        </a:p>
      </dgm:t>
    </dgm:pt>
    <dgm:pt modelId="{B9B207D6-A6C7-4B28-8DB8-A1F64959C154}" type="parTrans" cxnId="{79066D34-2A23-4B2D-89D1-D3E3E8359D98}">
      <dgm:prSet/>
      <dgm:spPr/>
      <dgm:t>
        <a:bodyPr/>
        <a:lstStyle/>
        <a:p>
          <a:endParaRPr lang="ru-RU"/>
        </a:p>
      </dgm:t>
    </dgm:pt>
    <dgm:pt modelId="{94F3CDF1-C767-4A31-B7F4-6DDDA8A3FFB0}" type="sibTrans" cxnId="{79066D34-2A23-4B2D-89D1-D3E3E8359D98}">
      <dgm:prSet/>
      <dgm:spPr/>
      <dgm:t>
        <a:bodyPr/>
        <a:lstStyle/>
        <a:p>
          <a:endParaRPr lang="ru-RU"/>
        </a:p>
      </dgm:t>
    </dgm:pt>
    <dgm:pt modelId="{DA9E7518-D481-485D-BE56-E8FA255D2818}">
      <dgm:prSet custT="1"/>
      <dgm:spPr>
        <a:solidFill>
          <a:srgbClr val="00B05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«ідоли ринку</a:t>
          </a:r>
          <a:r>
            <a:rPr kumimoji="0" lang="uk-UA" sz="13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»</a:t>
          </a:r>
          <a:r>
            <a:rPr kumimoji="0" lang="uk-UA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– </a:t>
          </a: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омани, пов’язані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з людським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спілкуванням,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неправильними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використанням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мови, некритичним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ставленням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до інформації.</a:t>
          </a:r>
        </a:p>
      </dgm:t>
    </dgm:pt>
    <dgm:pt modelId="{FEB9F3AE-24DF-422E-BEFA-A221EE0BD045}" type="parTrans" cxnId="{13F58CE4-12AA-4541-B6E3-E71C5EC6A078}">
      <dgm:prSet/>
      <dgm:spPr/>
      <dgm:t>
        <a:bodyPr/>
        <a:lstStyle/>
        <a:p>
          <a:endParaRPr lang="ru-RU"/>
        </a:p>
      </dgm:t>
    </dgm:pt>
    <dgm:pt modelId="{689565E2-3BE2-42AD-B643-37F1E19AD37F}" type="sibTrans" cxnId="{13F58CE4-12AA-4541-B6E3-E71C5EC6A078}">
      <dgm:prSet/>
      <dgm:spPr/>
      <dgm:t>
        <a:bodyPr/>
        <a:lstStyle/>
        <a:p>
          <a:endParaRPr lang="ru-RU"/>
        </a:p>
      </dgm:t>
    </dgm:pt>
    <dgm:pt modelId="{1D6F7E29-57F0-49DE-AABF-645573AC9ED3}">
      <dgm:prSet custT="1"/>
      <dgm:spPr>
        <a:solidFill>
          <a:srgbClr val="00B05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«ідоли театру» </a:t>
          </a: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– це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орієнтація на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авторитети, хибні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вчення, які своєю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зовнішньою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досконалістю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вводять нас в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оману.</a:t>
          </a:r>
        </a:p>
      </dgm:t>
    </dgm:pt>
    <dgm:pt modelId="{1DF41968-D9B3-43D6-BF4E-8609E3CAC54D}" type="parTrans" cxnId="{53599101-FA2D-43E0-84B6-255A3004D195}">
      <dgm:prSet/>
      <dgm:spPr/>
      <dgm:t>
        <a:bodyPr/>
        <a:lstStyle/>
        <a:p>
          <a:endParaRPr lang="ru-RU"/>
        </a:p>
      </dgm:t>
    </dgm:pt>
    <dgm:pt modelId="{9CEA8D29-AD0E-4E70-A369-67499692A044}" type="sibTrans" cxnId="{53599101-FA2D-43E0-84B6-255A3004D195}">
      <dgm:prSet/>
      <dgm:spPr/>
      <dgm:t>
        <a:bodyPr/>
        <a:lstStyle/>
        <a:p>
          <a:endParaRPr lang="ru-RU"/>
        </a:p>
      </dgm:t>
    </dgm:pt>
    <dgm:pt modelId="{546D979C-A15A-49E0-B250-DC69B6A32B93}" type="pres">
      <dgm:prSet presAssocID="{B15DFD26-2AA1-4CEB-9464-8BE6FBCD41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56C741-A07F-438C-B2FD-8416068E0B61}" type="pres">
      <dgm:prSet presAssocID="{F2B92019-6712-4CF4-8385-496E41F1A9E0}" presName="hierRoot1" presStyleCnt="0">
        <dgm:presLayoutVars>
          <dgm:hierBranch/>
        </dgm:presLayoutVars>
      </dgm:prSet>
      <dgm:spPr/>
    </dgm:pt>
    <dgm:pt modelId="{887F35BC-CBAB-443C-A549-3E7C6FFEC098}" type="pres">
      <dgm:prSet presAssocID="{F2B92019-6712-4CF4-8385-496E41F1A9E0}" presName="rootComposite1" presStyleCnt="0"/>
      <dgm:spPr/>
    </dgm:pt>
    <dgm:pt modelId="{96084A15-3646-41CF-BF19-AB9946494E09}" type="pres">
      <dgm:prSet presAssocID="{F2B92019-6712-4CF4-8385-496E41F1A9E0}" presName="rootText1" presStyleLbl="node0" presStyleIdx="0" presStyleCnt="1" custScaleX="647989" custScaleY="242506" custLinFactY="-45376" custLinFactNeighborX="-7758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B1F055-CEA4-45F9-B9FC-6EFE68A9D5C6}" type="pres">
      <dgm:prSet presAssocID="{F2B92019-6712-4CF4-8385-496E41F1A9E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5C9949C-3A1C-4354-B049-C9E409E1BF2C}" type="pres">
      <dgm:prSet presAssocID="{F2B92019-6712-4CF4-8385-496E41F1A9E0}" presName="hierChild2" presStyleCnt="0"/>
      <dgm:spPr/>
    </dgm:pt>
    <dgm:pt modelId="{EE8BB6D6-30BE-4A13-8E70-BCE977FA11F8}" type="pres">
      <dgm:prSet presAssocID="{8CC9FB1D-4FFD-4EF3-BF1F-E9456BF58365}" presName="Name35" presStyleLbl="parChTrans1D2" presStyleIdx="0" presStyleCnt="4"/>
      <dgm:spPr/>
      <dgm:t>
        <a:bodyPr/>
        <a:lstStyle/>
        <a:p>
          <a:endParaRPr lang="ru-RU"/>
        </a:p>
      </dgm:t>
    </dgm:pt>
    <dgm:pt modelId="{D47568F9-49FA-47CA-9FD8-A149040E373A}" type="pres">
      <dgm:prSet presAssocID="{193F3A65-6972-43AF-8D01-C71F6EC343E8}" presName="hierRoot2" presStyleCnt="0">
        <dgm:presLayoutVars>
          <dgm:hierBranch val="r"/>
        </dgm:presLayoutVars>
      </dgm:prSet>
      <dgm:spPr/>
    </dgm:pt>
    <dgm:pt modelId="{38FA22F3-1A4F-40D6-8EDA-0653BC17FA49}" type="pres">
      <dgm:prSet presAssocID="{193F3A65-6972-43AF-8D01-C71F6EC343E8}" presName="rootComposite" presStyleCnt="0"/>
      <dgm:spPr/>
    </dgm:pt>
    <dgm:pt modelId="{F35FC0F0-7FEB-471D-B171-6B8013BBEA55}" type="pres">
      <dgm:prSet presAssocID="{193F3A65-6972-43AF-8D01-C71F6EC343E8}" presName="rootText" presStyleLbl="node2" presStyleIdx="0" presStyleCnt="4" custScaleX="98875" custScaleY="6738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C258C6C-F7AD-4F5D-A008-300AF7ACD249}" type="pres">
      <dgm:prSet presAssocID="{193F3A65-6972-43AF-8D01-C71F6EC343E8}" presName="rootConnector" presStyleLbl="node2" presStyleIdx="0" presStyleCnt="4"/>
      <dgm:spPr/>
      <dgm:t>
        <a:bodyPr/>
        <a:lstStyle/>
        <a:p>
          <a:endParaRPr lang="ru-RU"/>
        </a:p>
      </dgm:t>
    </dgm:pt>
    <dgm:pt modelId="{090CA590-7069-4262-992F-F90D2E824E3F}" type="pres">
      <dgm:prSet presAssocID="{193F3A65-6972-43AF-8D01-C71F6EC343E8}" presName="hierChild4" presStyleCnt="0"/>
      <dgm:spPr/>
    </dgm:pt>
    <dgm:pt modelId="{B3E68E4C-ED30-4880-835B-166CDCFB2FD4}" type="pres">
      <dgm:prSet presAssocID="{193F3A65-6972-43AF-8D01-C71F6EC343E8}" presName="hierChild5" presStyleCnt="0"/>
      <dgm:spPr/>
    </dgm:pt>
    <dgm:pt modelId="{5A7D60BC-9D02-4A87-98A4-9734B1614447}" type="pres">
      <dgm:prSet presAssocID="{B9B207D6-A6C7-4B28-8DB8-A1F64959C154}" presName="Name35" presStyleLbl="parChTrans1D2" presStyleIdx="1" presStyleCnt="4"/>
      <dgm:spPr/>
      <dgm:t>
        <a:bodyPr/>
        <a:lstStyle/>
        <a:p>
          <a:endParaRPr lang="ru-RU"/>
        </a:p>
      </dgm:t>
    </dgm:pt>
    <dgm:pt modelId="{01C0B103-0F3F-4F71-8B33-43DCBE7BF463}" type="pres">
      <dgm:prSet presAssocID="{E13FEA67-C3BE-4982-8226-43E3EA7DEF15}" presName="hierRoot2" presStyleCnt="0">
        <dgm:presLayoutVars>
          <dgm:hierBranch val="r"/>
        </dgm:presLayoutVars>
      </dgm:prSet>
      <dgm:spPr/>
    </dgm:pt>
    <dgm:pt modelId="{AB351FB2-7589-4FA9-9729-F57399A91517}" type="pres">
      <dgm:prSet presAssocID="{E13FEA67-C3BE-4982-8226-43E3EA7DEF15}" presName="rootComposite" presStyleCnt="0"/>
      <dgm:spPr/>
    </dgm:pt>
    <dgm:pt modelId="{B5C8C69B-24DB-451D-9990-39D166FE6C09}" type="pres">
      <dgm:prSet presAssocID="{E13FEA67-C3BE-4982-8226-43E3EA7DEF15}" presName="rootText" presStyleLbl="node2" presStyleIdx="1" presStyleCnt="4" custScaleX="96766" custScaleY="6759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D81372-0FB3-4C9E-B6A6-8F1C54AC9A1B}" type="pres">
      <dgm:prSet presAssocID="{E13FEA67-C3BE-4982-8226-43E3EA7DEF15}" presName="rootConnector" presStyleLbl="node2" presStyleIdx="1" presStyleCnt="4"/>
      <dgm:spPr/>
      <dgm:t>
        <a:bodyPr/>
        <a:lstStyle/>
        <a:p>
          <a:endParaRPr lang="ru-RU"/>
        </a:p>
      </dgm:t>
    </dgm:pt>
    <dgm:pt modelId="{D62B50A4-97D7-4DEB-A280-0310B7D457EC}" type="pres">
      <dgm:prSet presAssocID="{E13FEA67-C3BE-4982-8226-43E3EA7DEF15}" presName="hierChild4" presStyleCnt="0"/>
      <dgm:spPr/>
    </dgm:pt>
    <dgm:pt modelId="{ABA99FDE-9220-41FA-B73D-21913EBBB4B2}" type="pres">
      <dgm:prSet presAssocID="{E13FEA67-C3BE-4982-8226-43E3EA7DEF15}" presName="hierChild5" presStyleCnt="0"/>
      <dgm:spPr/>
    </dgm:pt>
    <dgm:pt modelId="{61F350C6-07AF-40A0-8AEE-E630B1A56E8A}" type="pres">
      <dgm:prSet presAssocID="{FEB9F3AE-24DF-422E-BEFA-A221EE0BD045}" presName="Name35" presStyleLbl="parChTrans1D2" presStyleIdx="2" presStyleCnt="4"/>
      <dgm:spPr/>
      <dgm:t>
        <a:bodyPr/>
        <a:lstStyle/>
        <a:p>
          <a:endParaRPr lang="ru-RU"/>
        </a:p>
      </dgm:t>
    </dgm:pt>
    <dgm:pt modelId="{BF38677D-8F5E-441D-BA24-466432459FBE}" type="pres">
      <dgm:prSet presAssocID="{DA9E7518-D481-485D-BE56-E8FA255D2818}" presName="hierRoot2" presStyleCnt="0">
        <dgm:presLayoutVars>
          <dgm:hierBranch val="r"/>
        </dgm:presLayoutVars>
      </dgm:prSet>
      <dgm:spPr/>
    </dgm:pt>
    <dgm:pt modelId="{36AC14CE-20BD-4D40-BE10-CA3B1AE03D22}" type="pres">
      <dgm:prSet presAssocID="{DA9E7518-D481-485D-BE56-E8FA255D2818}" presName="rootComposite" presStyleCnt="0"/>
      <dgm:spPr/>
    </dgm:pt>
    <dgm:pt modelId="{C14281E8-977B-4F67-A83C-6CD74E73A371}" type="pres">
      <dgm:prSet presAssocID="{DA9E7518-D481-485D-BE56-E8FA255D2818}" presName="rootText" presStyleLbl="node2" presStyleIdx="2" presStyleCnt="4" custScaleY="65909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BBFF9F-A65C-4861-8AF3-4CC776942AD7}" type="pres">
      <dgm:prSet presAssocID="{DA9E7518-D481-485D-BE56-E8FA255D2818}" presName="rootConnector" presStyleLbl="node2" presStyleIdx="2" presStyleCnt="4"/>
      <dgm:spPr/>
      <dgm:t>
        <a:bodyPr/>
        <a:lstStyle/>
        <a:p>
          <a:endParaRPr lang="ru-RU"/>
        </a:p>
      </dgm:t>
    </dgm:pt>
    <dgm:pt modelId="{99F0F8A6-479C-4693-AC57-B42C75F65205}" type="pres">
      <dgm:prSet presAssocID="{DA9E7518-D481-485D-BE56-E8FA255D2818}" presName="hierChild4" presStyleCnt="0"/>
      <dgm:spPr/>
    </dgm:pt>
    <dgm:pt modelId="{CEEC8825-96FB-421C-80CB-1518CC21F591}" type="pres">
      <dgm:prSet presAssocID="{DA9E7518-D481-485D-BE56-E8FA255D2818}" presName="hierChild5" presStyleCnt="0"/>
      <dgm:spPr/>
    </dgm:pt>
    <dgm:pt modelId="{0524DC98-B9FC-4FBE-A6A9-F9249674625D}" type="pres">
      <dgm:prSet presAssocID="{1DF41968-D9B3-43D6-BF4E-8609E3CAC54D}" presName="Name35" presStyleLbl="parChTrans1D2" presStyleIdx="3" presStyleCnt="4"/>
      <dgm:spPr/>
      <dgm:t>
        <a:bodyPr/>
        <a:lstStyle/>
        <a:p>
          <a:endParaRPr lang="ru-RU"/>
        </a:p>
      </dgm:t>
    </dgm:pt>
    <dgm:pt modelId="{7AC3A28B-256D-40F7-B54C-D62E99758056}" type="pres">
      <dgm:prSet presAssocID="{1D6F7E29-57F0-49DE-AABF-645573AC9ED3}" presName="hierRoot2" presStyleCnt="0">
        <dgm:presLayoutVars>
          <dgm:hierBranch val="r"/>
        </dgm:presLayoutVars>
      </dgm:prSet>
      <dgm:spPr/>
    </dgm:pt>
    <dgm:pt modelId="{5A1138A0-55F0-4CF0-86F3-2100F1B9CD32}" type="pres">
      <dgm:prSet presAssocID="{1D6F7E29-57F0-49DE-AABF-645573AC9ED3}" presName="rootComposite" presStyleCnt="0"/>
      <dgm:spPr/>
    </dgm:pt>
    <dgm:pt modelId="{FECD1589-EE91-4B64-AD5C-3338C4FC78F7}" type="pres">
      <dgm:prSet presAssocID="{1D6F7E29-57F0-49DE-AABF-645573AC9ED3}" presName="rootText" presStyleLbl="node2" presStyleIdx="3" presStyleCnt="4" custScaleY="6670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0B3F34-0613-4E69-86E9-B20F3705D7DD}" type="pres">
      <dgm:prSet presAssocID="{1D6F7E29-57F0-49DE-AABF-645573AC9ED3}" presName="rootConnector" presStyleLbl="node2" presStyleIdx="3" presStyleCnt="4"/>
      <dgm:spPr/>
      <dgm:t>
        <a:bodyPr/>
        <a:lstStyle/>
        <a:p>
          <a:endParaRPr lang="ru-RU"/>
        </a:p>
      </dgm:t>
    </dgm:pt>
    <dgm:pt modelId="{D7D779BF-DE30-48BA-A883-8BB29CEF9E9D}" type="pres">
      <dgm:prSet presAssocID="{1D6F7E29-57F0-49DE-AABF-645573AC9ED3}" presName="hierChild4" presStyleCnt="0"/>
      <dgm:spPr/>
    </dgm:pt>
    <dgm:pt modelId="{BDDD9BAF-88F4-441A-93E9-DADBA4D6BE0E}" type="pres">
      <dgm:prSet presAssocID="{1D6F7E29-57F0-49DE-AABF-645573AC9ED3}" presName="hierChild5" presStyleCnt="0"/>
      <dgm:spPr/>
    </dgm:pt>
    <dgm:pt modelId="{626C6F89-52BA-4CF5-A566-437F2FD0008C}" type="pres">
      <dgm:prSet presAssocID="{F2B92019-6712-4CF4-8385-496E41F1A9E0}" presName="hierChild3" presStyleCnt="0"/>
      <dgm:spPr/>
    </dgm:pt>
  </dgm:ptLst>
  <dgm:cxnLst>
    <dgm:cxn modelId="{8ABCF30C-612F-438F-A5B6-BE04E7E45174}" type="presOf" srcId="{F2B92019-6712-4CF4-8385-496E41F1A9E0}" destId="{96084A15-3646-41CF-BF19-AB9946494E09}" srcOrd="0" destOrd="0" presId="urn:microsoft.com/office/officeart/2005/8/layout/orgChart1"/>
    <dgm:cxn modelId="{296AB2EE-7CAB-48E5-8E1B-0944577D3C25}" type="presOf" srcId="{F2B92019-6712-4CF4-8385-496E41F1A9E0}" destId="{45B1F055-CEA4-45F9-B9FC-6EFE68A9D5C6}" srcOrd="1" destOrd="0" presId="urn:microsoft.com/office/officeart/2005/8/layout/orgChart1"/>
    <dgm:cxn modelId="{F3438205-868A-42AF-9F66-4592077C95C7}" type="presOf" srcId="{1D6F7E29-57F0-49DE-AABF-645573AC9ED3}" destId="{FECD1589-EE91-4B64-AD5C-3338C4FC78F7}" srcOrd="0" destOrd="0" presId="urn:microsoft.com/office/officeart/2005/8/layout/orgChart1"/>
    <dgm:cxn modelId="{E792043D-6C86-4ED1-9583-CD05F8B54FBD}" type="presOf" srcId="{193F3A65-6972-43AF-8D01-C71F6EC343E8}" destId="{0C258C6C-F7AD-4F5D-A008-300AF7ACD249}" srcOrd="1" destOrd="0" presId="urn:microsoft.com/office/officeart/2005/8/layout/orgChart1"/>
    <dgm:cxn modelId="{E110F5EA-1653-4D2B-99FD-46B96B8E0412}" type="presOf" srcId="{1DF41968-D9B3-43D6-BF4E-8609E3CAC54D}" destId="{0524DC98-B9FC-4FBE-A6A9-F9249674625D}" srcOrd="0" destOrd="0" presId="urn:microsoft.com/office/officeart/2005/8/layout/orgChart1"/>
    <dgm:cxn modelId="{53599101-FA2D-43E0-84B6-255A3004D195}" srcId="{F2B92019-6712-4CF4-8385-496E41F1A9E0}" destId="{1D6F7E29-57F0-49DE-AABF-645573AC9ED3}" srcOrd="3" destOrd="0" parTransId="{1DF41968-D9B3-43D6-BF4E-8609E3CAC54D}" sibTransId="{9CEA8D29-AD0E-4E70-A369-67499692A044}"/>
    <dgm:cxn modelId="{E1FF6077-3716-4DDB-8033-706D5A03A7B4}" type="presOf" srcId="{DA9E7518-D481-485D-BE56-E8FA255D2818}" destId="{C14281E8-977B-4F67-A83C-6CD74E73A371}" srcOrd="0" destOrd="0" presId="urn:microsoft.com/office/officeart/2005/8/layout/orgChart1"/>
    <dgm:cxn modelId="{F0875AE7-C686-4A61-A46C-5FD03AF57418}" type="presOf" srcId="{DA9E7518-D481-485D-BE56-E8FA255D2818}" destId="{13BBFF9F-A65C-4861-8AF3-4CC776942AD7}" srcOrd="1" destOrd="0" presId="urn:microsoft.com/office/officeart/2005/8/layout/orgChart1"/>
    <dgm:cxn modelId="{E842916F-0F94-4CB0-AF52-C71515835D8D}" type="presOf" srcId="{E13FEA67-C3BE-4982-8226-43E3EA7DEF15}" destId="{B5C8C69B-24DB-451D-9990-39D166FE6C09}" srcOrd="0" destOrd="0" presId="urn:microsoft.com/office/officeart/2005/8/layout/orgChart1"/>
    <dgm:cxn modelId="{5EFDE5FE-BAF5-45A8-B8EE-B58AD3C43789}" type="presOf" srcId="{B9B207D6-A6C7-4B28-8DB8-A1F64959C154}" destId="{5A7D60BC-9D02-4A87-98A4-9734B1614447}" srcOrd="0" destOrd="0" presId="urn:microsoft.com/office/officeart/2005/8/layout/orgChart1"/>
    <dgm:cxn modelId="{C2018959-5F55-43B6-A9FD-EEE6B8D15AEE}" type="presOf" srcId="{E13FEA67-C3BE-4982-8226-43E3EA7DEF15}" destId="{07D81372-0FB3-4C9E-B6A6-8F1C54AC9A1B}" srcOrd="1" destOrd="0" presId="urn:microsoft.com/office/officeart/2005/8/layout/orgChart1"/>
    <dgm:cxn modelId="{1EBA7F22-B019-476B-B062-9F66CEDD6A53}" type="presOf" srcId="{8CC9FB1D-4FFD-4EF3-BF1F-E9456BF58365}" destId="{EE8BB6D6-30BE-4A13-8E70-BCE977FA11F8}" srcOrd="0" destOrd="0" presId="urn:microsoft.com/office/officeart/2005/8/layout/orgChart1"/>
    <dgm:cxn modelId="{EF4F7E41-C2CF-4A52-B3DC-1C08AFAA66DF}" type="presOf" srcId="{193F3A65-6972-43AF-8D01-C71F6EC343E8}" destId="{F35FC0F0-7FEB-471D-B171-6B8013BBEA55}" srcOrd="0" destOrd="0" presId="urn:microsoft.com/office/officeart/2005/8/layout/orgChart1"/>
    <dgm:cxn modelId="{79066D34-2A23-4B2D-89D1-D3E3E8359D98}" srcId="{F2B92019-6712-4CF4-8385-496E41F1A9E0}" destId="{E13FEA67-C3BE-4982-8226-43E3EA7DEF15}" srcOrd="1" destOrd="0" parTransId="{B9B207D6-A6C7-4B28-8DB8-A1F64959C154}" sibTransId="{94F3CDF1-C767-4A31-B7F4-6DDDA8A3FFB0}"/>
    <dgm:cxn modelId="{13F58CE4-12AA-4541-B6E3-E71C5EC6A078}" srcId="{F2B92019-6712-4CF4-8385-496E41F1A9E0}" destId="{DA9E7518-D481-485D-BE56-E8FA255D2818}" srcOrd="2" destOrd="0" parTransId="{FEB9F3AE-24DF-422E-BEFA-A221EE0BD045}" sibTransId="{689565E2-3BE2-42AD-B643-37F1E19AD37F}"/>
    <dgm:cxn modelId="{F3B58CD2-CA01-42B2-9B78-24024D109B17}" type="presOf" srcId="{1D6F7E29-57F0-49DE-AABF-645573AC9ED3}" destId="{660B3F34-0613-4E69-86E9-B20F3705D7DD}" srcOrd="1" destOrd="0" presId="urn:microsoft.com/office/officeart/2005/8/layout/orgChart1"/>
    <dgm:cxn modelId="{77EFBE25-5C50-4ECD-A547-7EBBE1525D32}" type="presOf" srcId="{FEB9F3AE-24DF-422E-BEFA-A221EE0BD045}" destId="{61F350C6-07AF-40A0-8AEE-E630B1A56E8A}" srcOrd="0" destOrd="0" presId="urn:microsoft.com/office/officeart/2005/8/layout/orgChart1"/>
    <dgm:cxn modelId="{D705F7B0-4993-4049-9458-BF93DABA7BC9}" type="presOf" srcId="{B15DFD26-2AA1-4CEB-9464-8BE6FBCD410A}" destId="{546D979C-A15A-49E0-B250-DC69B6A32B93}" srcOrd="0" destOrd="0" presId="urn:microsoft.com/office/officeart/2005/8/layout/orgChart1"/>
    <dgm:cxn modelId="{BA898881-CA7B-4BB8-AF00-C3861AB36043}" srcId="{B15DFD26-2AA1-4CEB-9464-8BE6FBCD410A}" destId="{F2B92019-6712-4CF4-8385-496E41F1A9E0}" srcOrd="0" destOrd="0" parTransId="{9A78054C-E51B-498F-9AB6-BDBD2F2DBB04}" sibTransId="{189A441A-05D2-47D4-BAEC-7076825F6A67}"/>
    <dgm:cxn modelId="{BB333B5B-F51F-4B30-84E6-EAF3D078C9F9}" srcId="{F2B92019-6712-4CF4-8385-496E41F1A9E0}" destId="{193F3A65-6972-43AF-8D01-C71F6EC343E8}" srcOrd="0" destOrd="0" parTransId="{8CC9FB1D-4FFD-4EF3-BF1F-E9456BF58365}" sibTransId="{EE30E840-DECD-4C0B-A1B4-8625CBE96EE5}"/>
    <dgm:cxn modelId="{82C7FF50-77C6-41AF-A469-D7EBC64A24CB}" type="presParOf" srcId="{546D979C-A15A-49E0-B250-DC69B6A32B93}" destId="{9E56C741-A07F-438C-B2FD-8416068E0B61}" srcOrd="0" destOrd="0" presId="urn:microsoft.com/office/officeart/2005/8/layout/orgChart1"/>
    <dgm:cxn modelId="{31516048-E228-46CA-A54F-D744CB1406B4}" type="presParOf" srcId="{9E56C741-A07F-438C-B2FD-8416068E0B61}" destId="{887F35BC-CBAB-443C-A549-3E7C6FFEC098}" srcOrd="0" destOrd="0" presId="urn:microsoft.com/office/officeart/2005/8/layout/orgChart1"/>
    <dgm:cxn modelId="{AFD214E4-1119-48CB-834B-9C2BB4721F99}" type="presParOf" srcId="{887F35BC-CBAB-443C-A549-3E7C6FFEC098}" destId="{96084A15-3646-41CF-BF19-AB9946494E09}" srcOrd="0" destOrd="0" presId="urn:microsoft.com/office/officeart/2005/8/layout/orgChart1"/>
    <dgm:cxn modelId="{F84CC622-E757-4EF3-8F92-7B83AF0AED27}" type="presParOf" srcId="{887F35BC-CBAB-443C-A549-3E7C6FFEC098}" destId="{45B1F055-CEA4-45F9-B9FC-6EFE68A9D5C6}" srcOrd="1" destOrd="0" presId="urn:microsoft.com/office/officeart/2005/8/layout/orgChart1"/>
    <dgm:cxn modelId="{2B3A2679-7B2A-41FF-AE05-BBEBF1318C61}" type="presParOf" srcId="{9E56C741-A07F-438C-B2FD-8416068E0B61}" destId="{F5C9949C-3A1C-4354-B049-C9E409E1BF2C}" srcOrd="1" destOrd="0" presId="urn:microsoft.com/office/officeart/2005/8/layout/orgChart1"/>
    <dgm:cxn modelId="{15AEE7A6-AB15-47E1-AFBE-5D4C7BCC67F6}" type="presParOf" srcId="{F5C9949C-3A1C-4354-B049-C9E409E1BF2C}" destId="{EE8BB6D6-30BE-4A13-8E70-BCE977FA11F8}" srcOrd="0" destOrd="0" presId="urn:microsoft.com/office/officeart/2005/8/layout/orgChart1"/>
    <dgm:cxn modelId="{36788ECE-3366-41BA-A5A8-D42C23567F8F}" type="presParOf" srcId="{F5C9949C-3A1C-4354-B049-C9E409E1BF2C}" destId="{D47568F9-49FA-47CA-9FD8-A149040E373A}" srcOrd="1" destOrd="0" presId="urn:microsoft.com/office/officeart/2005/8/layout/orgChart1"/>
    <dgm:cxn modelId="{4B531A1B-E254-4474-9CAB-D1ACEB7888FC}" type="presParOf" srcId="{D47568F9-49FA-47CA-9FD8-A149040E373A}" destId="{38FA22F3-1A4F-40D6-8EDA-0653BC17FA49}" srcOrd="0" destOrd="0" presId="urn:microsoft.com/office/officeart/2005/8/layout/orgChart1"/>
    <dgm:cxn modelId="{5B9631E1-D0CC-4851-9C86-65169472ED09}" type="presParOf" srcId="{38FA22F3-1A4F-40D6-8EDA-0653BC17FA49}" destId="{F35FC0F0-7FEB-471D-B171-6B8013BBEA55}" srcOrd="0" destOrd="0" presId="urn:microsoft.com/office/officeart/2005/8/layout/orgChart1"/>
    <dgm:cxn modelId="{5E43846F-EB23-402E-8A57-BA215C35B94B}" type="presParOf" srcId="{38FA22F3-1A4F-40D6-8EDA-0653BC17FA49}" destId="{0C258C6C-F7AD-4F5D-A008-300AF7ACD249}" srcOrd="1" destOrd="0" presId="urn:microsoft.com/office/officeart/2005/8/layout/orgChart1"/>
    <dgm:cxn modelId="{6D390DEB-1451-47E3-A028-79C5E920E283}" type="presParOf" srcId="{D47568F9-49FA-47CA-9FD8-A149040E373A}" destId="{090CA590-7069-4262-992F-F90D2E824E3F}" srcOrd="1" destOrd="0" presId="urn:microsoft.com/office/officeart/2005/8/layout/orgChart1"/>
    <dgm:cxn modelId="{78D8CC7D-0F5A-4098-B021-B6FD56807C89}" type="presParOf" srcId="{D47568F9-49FA-47CA-9FD8-A149040E373A}" destId="{B3E68E4C-ED30-4880-835B-166CDCFB2FD4}" srcOrd="2" destOrd="0" presId="urn:microsoft.com/office/officeart/2005/8/layout/orgChart1"/>
    <dgm:cxn modelId="{B8E877A5-20C7-4458-B7E2-32D2EE342DEE}" type="presParOf" srcId="{F5C9949C-3A1C-4354-B049-C9E409E1BF2C}" destId="{5A7D60BC-9D02-4A87-98A4-9734B1614447}" srcOrd="2" destOrd="0" presId="urn:microsoft.com/office/officeart/2005/8/layout/orgChart1"/>
    <dgm:cxn modelId="{55FA0B8E-C9FB-4566-9026-33DBA04B5127}" type="presParOf" srcId="{F5C9949C-3A1C-4354-B049-C9E409E1BF2C}" destId="{01C0B103-0F3F-4F71-8B33-43DCBE7BF463}" srcOrd="3" destOrd="0" presId="urn:microsoft.com/office/officeart/2005/8/layout/orgChart1"/>
    <dgm:cxn modelId="{62618029-FEB7-4356-9ACD-ABC3159D4883}" type="presParOf" srcId="{01C0B103-0F3F-4F71-8B33-43DCBE7BF463}" destId="{AB351FB2-7589-4FA9-9729-F57399A91517}" srcOrd="0" destOrd="0" presId="urn:microsoft.com/office/officeart/2005/8/layout/orgChart1"/>
    <dgm:cxn modelId="{145322DF-2642-4F3B-AC0A-23AF60DED92D}" type="presParOf" srcId="{AB351FB2-7589-4FA9-9729-F57399A91517}" destId="{B5C8C69B-24DB-451D-9990-39D166FE6C09}" srcOrd="0" destOrd="0" presId="urn:microsoft.com/office/officeart/2005/8/layout/orgChart1"/>
    <dgm:cxn modelId="{DB25F732-9B8E-4B3A-8E3D-FE282EFCECD5}" type="presParOf" srcId="{AB351FB2-7589-4FA9-9729-F57399A91517}" destId="{07D81372-0FB3-4C9E-B6A6-8F1C54AC9A1B}" srcOrd="1" destOrd="0" presId="urn:microsoft.com/office/officeart/2005/8/layout/orgChart1"/>
    <dgm:cxn modelId="{8AC52170-973C-41CC-81AD-4EC5F0F8C9B9}" type="presParOf" srcId="{01C0B103-0F3F-4F71-8B33-43DCBE7BF463}" destId="{D62B50A4-97D7-4DEB-A280-0310B7D457EC}" srcOrd="1" destOrd="0" presId="urn:microsoft.com/office/officeart/2005/8/layout/orgChart1"/>
    <dgm:cxn modelId="{657BA2A6-6D17-43E5-BE51-D7201E61E676}" type="presParOf" srcId="{01C0B103-0F3F-4F71-8B33-43DCBE7BF463}" destId="{ABA99FDE-9220-41FA-B73D-21913EBBB4B2}" srcOrd="2" destOrd="0" presId="urn:microsoft.com/office/officeart/2005/8/layout/orgChart1"/>
    <dgm:cxn modelId="{A8D8ABFC-BC24-4A2B-B8BB-0EF538DEAAD0}" type="presParOf" srcId="{F5C9949C-3A1C-4354-B049-C9E409E1BF2C}" destId="{61F350C6-07AF-40A0-8AEE-E630B1A56E8A}" srcOrd="4" destOrd="0" presId="urn:microsoft.com/office/officeart/2005/8/layout/orgChart1"/>
    <dgm:cxn modelId="{35262668-059B-489F-9206-9FF6A29372C1}" type="presParOf" srcId="{F5C9949C-3A1C-4354-B049-C9E409E1BF2C}" destId="{BF38677D-8F5E-441D-BA24-466432459FBE}" srcOrd="5" destOrd="0" presId="urn:microsoft.com/office/officeart/2005/8/layout/orgChart1"/>
    <dgm:cxn modelId="{BF254953-A186-4752-9276-35514569D1E1}" type="presParOf" srcId="{BF38677D-8F5E-441D-BA24-466432459FBE}" destId="{36AC14CE-20BD-4D40-BE10-CA3B1AE03D22}" srcOrd="0" destOrd="0" presId="urn:microsoft.com/office/officeart/2005/8/layout/orgChart1"/>
    <dgm:cxn modelId="{0552F2C3-D01F-4292-8AA7-D5754B4F6113}" type="presParOf" srcId="{36AC14CE-20BD-4D40-BE10-CA3B1AE03D22}" destId="{C14281E8-977B-4F67-A83C-6CD74E73A371}" srcOrd="0" destOrd="0" presId="urn:microsoft.com/office/officeart/2005/8/layout/orgChart1"/>
    <dgm:cxn modelId="{D5A30595-50EE-4587-AA4F-48940603D465}" type="presParOf" srcId="{36AC14CE-20BD-4D40-BE10-CA3B1AE03D22}" destId="{13BBFF9F-A65C-4861-8AF3-4CC776942AD7}" srcOrd="1" destOrd="0" presId="urn:microsoft.com/office/officeart/2005/8/layout/orgChart1"/>
    <dgm:cxn modelId="{8E80E864-5F25-4E77-890C-65DD07FCE5C8}" type="presParOf" srcId="{BF38677D-8F5E-441D-BA24-466432459FBE}" destId="{99F0F8A6-479C-4693-AC57-B42C75F65205}" srcOrd="1" destOrd="0" presId="urn:microsoft.com/office/officeart/2005/8/layout/orgChart1"/>
    <dgm:cxn modelId="{8697FCF6-1652-443F-BEFB-D9CC9BEA5D7F}" type="presParOf" srcId="{BF38677D-8F5E-441D-BA24-466432459FBE}" destId="{CEEC8825-96FB-421C-80CB-1518CC21F591}" srcOrd="2" destOrd="0" presId="urn:microsoft.com/office/officeart/2005/8/layout/orgChart1"/>
    <dgm:cxn modelId="{9290F55B-86DA-4024-B2AD-851DB9462602}" type="presParOf" srcId="{F5C9949C-3A1C-4354-B049-C9E409E1BF2C}" destId="{0524DC98-B9FC-4FBE-A6A9-F9249674625D}" srcOrd="6" destOrd="0" presId="urn:microsoft.com/office/officeart/2005/8/layout/orgChart1"/>
    <dgm:cxn modelId="{3D0316F8-CC13-4EE8-95D2-76B5FCDC58CF}" type="presParOf" srcId="{F5C9949C-3A1C-4354-B049-C9E409E1BF2C}" destId="{7AC3A28B-256D-40F7-B54C-D62E99758056}" srcOrd="7" destOrd="0" presId="urn:microsoft.com/office/officeart/2005/8/layout/orgChart1"/>
    <dgm:cxn modelId="{740A466E-65F0-4124-87B3-88F1AD94BCC9}" type="presParOf" srcId="{7AC3A28B-256D-40F7-B54C-D62E99758056}" destId="{5A1138A0-55F0-4CF0-86F3-2100F1B9CD32}" srcOrd="0" destOrd="0" presId="urn:microsoft.com/office/officeart/2005/8/layout/orgChart1"/>
    <dgm:cxn modelId="{A602CBDA-42BB-4AAC-B56D-53D39582AB93}" type="presParOf" srcId="{5A1138A0-55F0-4CF0-86F3-2100F1B9CD32}" destId="{FECD1589-EE91-4B64-AD5C-3338C4FC78F7}" srcOrd="0" destOrd="0" presId="urn:microsoft.com/office/officeart/2005/8/layout/orgChart1"/>
    <dgm:cxn modelId="{F4063FD8-F14D-4466-9D8C-9A8D9A73C6A9}" type="presParOf" srcId="{5A1138A0-55F0-4CF0-86F3-2100F1B9CD32}" destId="{660B3F34-0613-4E69-86E9-B20F3705D7DD}" srcOrd="1" destOrd="0" presId="urn:microsoft.com/office/officeart/2005/8/layout/orgChart1"/>
    <dgm:cxn modelId="{6909946C-35F0-4FF1-87BC-A54F4135D17F}" type="presParOf" srcId="{7AC3A28B-256D-40F7-B54C-D62E99758056}" destId="{D7D779BF-DE30-48BA-A883-8BB29CEF9E9D}" srcOrd="1" destOrd="0" presId="urn:microsoft.com/office/officeart/2005/8/layout/orgChart1"/>
    <dgm:cxn modelId="{FA0D3C4B-0490-4A84-9718-EE3F9C0EF73E}" type="presParOf" srcId="{7AC3A28B-256D-40F7-B54C-D62E99758056}" destId="{BDDD9BAF-88F4-441A-93E9-DADBA4D6BE0E}" srcOrd="2" destOrd="0" presId="urn:microsoft.com/office/officeart/2005/8/layout/orgChart1"/>
    <dgm:cxn modelId="{EFD23885-A663-441A-A1A0-01EB284D7551}" type="presParOf" srcId="{9E56C741-A07F-438C-B2FD-8416068E0B61}" destId="{626C6F89-52BA-4CF5-A566-437F2FD000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EDABC-B070-4A57-8FD4-1B2D982E9E4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0F1B2BF-5454-4202-B15F-2FBD1B02D6ED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66CC"/>
              </a:solidFill>
              <a:effectLst/>
              <a:latin typeface="Arial" charset="0"/>
            </a:rPr>
            <a:t>Єдине, що може бути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66CC"/>
              </a:solidFill>
              <a:effectLst/>
              <a:latin typeface="Arial" charset="0"/>
            </a:rPr>
            <a:t> </a:t>
          </a: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rgbClr val="0066CC"/>
              </a:solidFill>
              <a:effectLst/>
              <a:latin typeface="Arial" charset="0"/>
            </a:rPr>
            <a:t>надійним</a:t>
          </a: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66CC"/>
              </a:solidFill>
              <a:effectLst/>
              <a:latin typeface="Arial" charset="0"/>
            </a:rPr>
            <a:t> джерелом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66CC"/>
              </a:solidFill>
              <a:effectLst/>
              <a:latin typeface="Arial" charset="0"/>
            </a:rPr>
            <a:t>“природного світла”, є Бог</a:t>
          </a:r>
        </a:p>
      </dgm:t>
    </dgm:pt>
    <dgm:pt modelId="{79E0C2CF-F12F-4F1C-825D-8D2ACFB4C78E}" type="parTrans" cxnId="{E7CD7662-3D10-4FB5-B043-0ADF63D4F792}">
      <dgm:prSet/>
      <dgm:spPr/>
      <dgm:t>
        <a:bodyPr/>
        <a:lstStyle/>
        <a:p>
          <a:endParaRPr lang="ru-RU"/>
        </a:p>
      </dgm:t>
    </dgm:pt>
    <dgm:pt modelId="{B136E489-F082-4C87-95ED-3C2F317B8219}" type="sibTrans" cxnId="{E7CD7662-3D10-4FB5-B043-0ADF63D4F792}">
      <dgm:prSet/>
      <dgm:spPr/>
      <dgm:t>
        <a:bodyPr/>
        <a:lstStyle/>
        <a:p>
          <a:endParaRPr lang="ru-RU"/>
        </a:p>
      </dgm:t>
    </dgm:pt>
    <dgm:pt modelId="{C3D52651-151F-47CA-93B8-8AC70A8135BD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Бог – основа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світобудови і пізнання.</a:t>
          </a:r>
        </a:p>
      </dgm:t>
    </dgm:pt>
    <dgm:pt modelId="{FDADC85E-3D9B-4B94-97D8-03BBF16FE5BC}" type="parTrans" cxnId="{C91849C6-D420-4061-91B8-1DEA8E90CC36}">
      <dgm:prSet/>
      <dgm:spPr/>
      <dgm:t>
        <a:bodyPr/>
        <a:lstStyle/>
        <a:p>
          <a:endParaRPr lang="ru-RU"/>
        </a:p>
      </dgm:t>
    </dgm:pt>
    <dgm:pt modelId="{B72355FF-B884-40E7-B894-08878DB4B66C}" type="sibTrans" cxnId="{C91849C6-D420-4061-91B8-1DEA8E90CC36}">
      <dgm:prSet/>
      <dgm:spPr/>
      <dgm:t>
        <a:bodyPr/>
        <a:lstStyle/>
        <a:p>
          <a:endParaRPr lang="ru-RU"/>
        </a:p>
      </dgm:t>
    </dgm:pt>
    <dgm:pt modelId="{4447B029-5703-4FA5-BB7A-EE6256B98D9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Матеріальна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 субстанція єдина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 і всюди одна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 й та сама, </a:t>
          </a:r>
          <a:r>
            <a:rPr kumimoji="0" lang="uk-UA" sz="1600" b="0" i="0" u="none" strike="noStrike" cap="none" normalizeH="0" baseline="0" dirty="0" err="1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нескінченоподільна</a:t>
          </a: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.</a:t>
          </a:r>
        </a:p>
      </dgm:t>
    </dgm:pt>
    <dgm:pt modelId="{DAC7F786-4C2A-4E0E-B48B-FC5CE572E697}" type="parTrans" cxnId="{03428849-A924-40BD-8C20-8F70369D466F}">
      <dgm:prSet/>
      <dgm:spPr/>
      <dgm:t>
        <a:bodyPr/>
        <a:lstStyle/>
        <a:p>
          <a:endParaRPr lang="ru-RU"/>
        </a:p>
      </dgm:t>
    </dgm:pt>
    <dgm:pt modelId="{07A58CBD-3E1A-4E7F-B247-FB00DA762C28}" type="sibTrans" cxnId="{03428849-A924-40BD-8C20-8F70369D466F}">
      <dgm:prSet/>
      <dgm:spPr/>
      <dgm:t>
        <a:bodyPr/>
        <a:lstStyle/>
        <a:p>
          <a:endParaRPr lang="ru-RU"/>
        </a:p>
      </dgm:t>
    </dgm:pt>
    <dgm:pt modelId="{4399CC5B-38CA-4BDD-901A-886F4526F8E7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rPr>
            <a:t>Взаємодія між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err="1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rPr>
            <a:t>субстанціями</a:t>
          </a: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rPr>
            <a:t> в світі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rPr>
            <a:t>зумовлена посередництвом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rPr>
            <a:t> Бога.</a:t>
          </a:r>
        </a:p>
      </dgm:t>
    </dgm:pt>
    <dgm:pt modelId="{99053984-D544-4CA4-94E3-3D760543F1FA}" type="parTrans" cxnId="{20E9B366-6A43-43B6-804B-40CA4B3D68E6}">
      <dgm:prSet/>
      <dgm:spPr/>
      <dgm:t>
        <a:bodyPr/>
        <a:lstStyle/>
        <a:p>
          <a:endParaRPr lang="ru-RU"/>
        </a:p>
      </dgm:t>
    </dgm:pt>
    <dgm:pt modelId="{D0CE7C55-A97B-4EE4-B907-60E7EE049CF9}" type="sibTrans" cxnId="{20E9B366-6A43-43B6-804B-40CA4B3D68E6}">
      <dgm:prSet/>
      <dgm:spPr/>
      <dgm:t>
        <a:bodyPr/>
        <a:lstStyle/>
        <a:p>
          <a:endParaRPr lang="ru-RU"/>
        </a:p>
      </dgm:t>
    </dgm:pt>
    <dgm:pt modelId="{D59B3BA9-6CD3-4D47-9B75-3E8731FFFF0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1400" b="0" i="0" u="none" strike="noStrike" cap="none" normalizeH="0" baseline="0" dirty="0" smtClean="0">
            <a:ln>
              <a:noFill/>
            </a:ln>
            <a:solidFill>
              <a:srgbClr val="0066FF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66FF"/>
              </a:solidFill>
              <a:effectLst/>
              <a:latin typeface="Arial" charset="0"/>
            </a:rPr>
            <a:t>Першоосновою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66FF"/>
              </a:solidFill>
              <a:effectLst/>
              <a:latin typeface="Arial" charset="0"/>
            </a:rPr>
            <a:t>матеріальної субстанції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66FF"/>
              </a:solidFill>
              <a:effectLst/>
              <a:latin typeface="Arial" charset="0"/>
            </a:rPr>
            <a:t> є протяжність</a:t>
          </a:r>
          <a:r>
            <a:rPr kumimoji="0" lang="uk-UA" sz="1400" b="0" i="0" u="none" strike="noStrike" cap="none" normalizeH="0" baseline="0" dirty="0" smtClean="0">
              <a:ln>
                <a:noFill/>
              </a:ln>
              <a:solidFill>
                <a:srgbClr val="0066FF"/>
              </a:solidFill>
              <a:effectLst/>
              <a:latin typeface="Arial" charset="0"/>
            </a:rPr>
            <a:t>.</a:t>
          </a:r>
        </a:p>
      </dgm:t>
    </dgm:pt>
    <dgm:pt modelId="{12DF5BA9-D6E4-4640-AB8E-4E2726DD0277}" type="parTrans" cxnId="{105F3C1C-4575-418A-BBC5-5F3A87D2686C}">
      <dgm:prSet/>
      <dgm:spPr/>
      <dgm:t>
        <a:bodyPr/>
        <a:lstStyle/>
        <a:p>
          <a:endParaRPr lang="ru-RU"/>
        </a:p>
      </dgm:t>
    </dgm:pt>
    <dgm:pt modelId="{E832BE15-8463-4947-ABA2-894449A475CF}" type="sibTrans" cxnId="{105F3C1C-4575-418A-BBC5-5F3A87D2686C}">
      <dgm:prSet/>
      <dgm:spPr/>
      <dgm:t>
        <a:bodyPr/>
        <a:lstStyle/>
        <a:p>
          <a:endParaRPr lang="ru-RU"/>
        </a:p>
      </dgm:t>
    </dgm:pt>
    <dgm:pt modelId="{DBC114E4-DA0B-4F98-B12E-308D63D894F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</a:rPr>
            <a:t>Протяжність необмежена,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</a:rPr>
            <a:t> необмежений і Всесвіт.</a:t>
          </a:r>
        </a:p>
      </dgm:t>
    </dgm:pt>
    <dgm:pt modelId="{8CA367AD-0519-4415-8F6B-21CCA09E7490}" type="parTrans" cxnId="{B4395C4C-6259-484C-B2A5-4FF86B479C1E}">
      <dgm:prSet/>
      <dgm:spPr/>
      <dgm:t>
        <a:bodyPr/>
        <a:lstStyle/>
        <a:p>
          <a:endParaRPr lang="ru-RU"/>
        </a:p>
      </dgm:t>
    </dgm:pt>
    <dgm:pt modelId="{56EE3FF6-117C-4F63-9A7E-A839FAC7B0AA}" type="sibTrans" cxnId="{B4395C4C-6259-484C-B2A5-4FF86B479C1E}">
      <dgm:prSet/>
      <dgm:spPr/>
      <dgm:t>
        <a:bodyPr/>
        <a:lstStyle/>
        <a:p>
          <a:endParaRPr lang="ru-RU"/>
        </a:p>
      </dgm:t>
    </dgm:pt>
    <dgm:pt modelId="{1876694D-BB23-42BB-92BD-86386076E253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Головним атрибутом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 духовної субстанції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 є мислення</a:t>
          </a:r>
          <a:r>
            <a:rPr kumimoji="0" lang="uk-UA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.</a:t>
          </a:r>
        </a:p>
      </dgm:t>
    </dgm:pt>
    <dgm:pt modelId="{6C2B9465-613B-483F-BFD7-879098EE37F9}" type="parTrans" cxnId="{4FB3B0C3-936F-4392-9480-A5352E893A9B}">
      <dgm:prSet/>
      <dgm:spPr/>
      <dgm:t>
        <a:bodyPr/>
        <a:lstStyle/>
        <a:p>
          <a:endParaRPr lang="ru-RU"/>
        </a:p>
      </dgm:t>
    </dgm:pt>
    <dgm:pt modelId="{6737C1F0-37A2-4152-9B95-E09C30F563EF}" type="sibTrans" cxnId="{4FB3B0C3-936F-4392-9480-A5352E893A9B}">
      <dgm:prSet/>
      <dgm:spPr/>
      <dgm:t>
        <a:bodyPr/>
        <a:lstStyle/>
        <a:p>
          <a:endParaRPr lang="ru-RU"/>
        </a:p>
      </dgm:t>
    </dgm:pt>
    <dgm:pt modelId="{F227ED6A-661F-4699-8864-BD5132CF62FA}">
      <dgm:prSet/>
      <dgm:spPr/>
      <dgm:t>
        <a:bodyPr/>
        <a:lstStyle/>
        <a:p>
          <a:endParaRPr lang="ru-RU"/>
        </a:p>
      </dgm:t>
    </dgm:pt>
    <dgm:pt modelId="{38E58F77-6BF7-4C12-9ABF-8C569A09FB64}" type="parTrans" cxnId="{6873AA33-91CD-434C-A125-4149FE687F2C}">
      <dgm:prSet/>
      <dgm:spPr/>
      <dgm:t>
        <a:bodyPr/>
        <a:lstStyle/>
        <a:p>
          <a:endParaRPr lang="ru-RU"/>
        </a:p>
      </dgm:t>
    </dgm:pt>
    <dgm:pt modelId="{A0141B6B-5E16-4BBE-8C96-EA4F6F76DFC4}" type="sibTrans" cxnId="{6873AA33-91CD-434C-A125-4149FE687F2C}">
      <dgm:prSet/>
      <dgm:spPr/>
      <dgm:t>
        <a:bodyPr/>
        <a:lstStyle/>
        <a:p>
          <a:endParaRPr lang="ru-RU"/>
        </a:p>
      </dgm:t>
    </dgm:pt>
    <dgm:pt modelId="{C3CD155C-2E2E-44C6-8C41-B3F8F3447286}">
      <dgm:prSet/>
      <dgm:spPr/>
      <dgm:t>
        <a:bodyPr/>
        <a:lstStyle/>
        <a:p>
          <a:endParaRPr lang="ru-RU"/>
        </a:p>
      </dgm:t>
    </dgm:pt>
    <dgm:pt modelId="{9A68790D-D2A9-425D-BDC2-1E0217DB36B4}" type="parTrans" cxnId="{818AB980-AF61-4CA2-9056-BEE5617B7A80}">
      <dgm:prSet/>
      <dgm:spPr/>
      <dgm:t>
        <a:bodyPr/>
        <a:lstStyle/>
        <a:p>
          <a:endParaRPr lang="ru-RU"/>
        </a:p>
      </dgm:t>
    </dgm:pt>
    <dgm:pt modelId="{EC2CA6E1-B59D-427B-B0D8-34DA1DF69317}" type="sibTrans" cxnId="{818AB980-AF61-4CA2-9056-BEE5617B7A80}">
      <dgm:prSet/>
      <dgm:spPr/>
      <dgm:t>
        <a:bodyPr/>
        <a:lstStyle/>
        <a:p>
          <a:endParaRPr lang="ru-RU"/>
        </a:p>
      </dgm:t>
    </dgm:pt>
    <dgm:pt modelId="{C26E40B5-BCC0-4D62-9453-200A7A3542D8}" type="pres">
      <dgm:prSet presAssocID="{1EDEDABC-B070-4A57-8FD4-1B2D982E9E4D}" presName="compositeShape" presStyleCnt="0">
        <dgm:presLayoutVars>
          <dgm:chMax val="7"/>
          <dgm:dir/>
          <dgm:resizeHandles val="exact"/>
        </dgm:presLayoutVars>
      </dgm:prSet>
      <dgm:spPr/>
    </dgm:pt>
    <dgm:pt modelId="{A32BDBEB-7A77-44FC-AF32-3E9D0830133B}" type="pres">
      <dgm:prSet presAssocID="{00F1B2BF-5454-4202-B15F-2FBD1B02D6ED}" presName="circ1" presStyleLbl="vennNode1" presStyleIdx="0" presStyleCnt="7"/>
      <dgm:spPr/>
    </dgm:pt>
    <dgm:pt modelId="{130F847A-48B2-4F1E-8A2E-0DA2417A1CD0}" type="pres">
      <dgm:prSet presAssocID="{00F1B2BF-5454-4202-B15F-2FBD1B02D6E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8E722D-2B67-4F2B-8E06-7A346D9D17CE}" type="pres">
      <dgm:prSet presAssocID="{C3D52651-151F-47CA-93B8-8AC70A8135BD}" presName="circ2" presStyleLbl="vennNode1" presStyleIdx="1" presStyleCnt="7"/>
      <dgm:spPr/>
    </dgm:pt>
    <dgm:pt modelId="{28507BC3-3053-4D9F-A74A-C3CCD1FFB62D}" type="pres">
      <dgm:prSet presAssocID="{C3D52651-151F-47CA-93B8-8AC70A8135BD}" presName="circ2Tx" presStyleLbl="revTx" presStyleIdx="0" presStyleCnt="0" custScaleX="118218" custScaleY="1260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2AFDB9-6BD6-4394-A392-99E4E0B26D05}" type="pres">
      <dgm:prSet presAssocID="{4447B029-5703-4FA5-BB7A-EE6256B98D9B}" presName="circ3" presStyleLbl="vennNode1" presStyleIdx="2" presStyleCnt="7"/>
      <dgm:spPr/>
    </dgm:pt>
    <dgm:pt modelId="{C39212EE-C6EA-4397-91D5-09F329A1F2D3}" type="pres">
      <dgm:prSet presAssocID="{4447B029-5703-4FA5-BB7A-EE6256B98D9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683CCE-754C-4E6B-8EA4-B2953A7E72E9}" type="pres">
      <dgm:prSet presAssocID="{4399CC5B-38CA-4BDD-901A-886F4526F8E7}" presName="circ4" presStyleLbl="vennNode1" presStyleIdx="3" presStyleCnt="7"/>
      <dgm:spPr/>
    </dgm:pt>
    <dgm:pt modelId="{623A7E33-2DB3-43F7-A48C-D26ED94DC88B}" type="pres">
      <dgm:prSet presAssocID="{4399CC5B-38CA-4BDD-901A-886F4526F8E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002A03-7D97-4B21-953C-942530B9A641}" type="pres">
      <dgm:prSet presAssocID="{D59B3BA9-6CD3-4D47-9B75-3E8731FFFF0F}" presName="circ5" presStyleLbl="vennNode1" presStyleIdx="4" presStyleCnt="7"/>
      <dgm:spPr/>
    </dgm:pt>
    <dgm:pt modelId="{5059A618-1646-4566-88AB-7B2A9BB60BB3}" type="pres">
      <dgm:prSet presAssocID="{D59B3BA9-6CD3-4D47-9B75-3E8731FFFF0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F110C7-833F-4E0D-B8F5-EC205084A0A4}" type="pres">
      <dgm:prSet presAssocID="{DBC114E4-DA0B-4F98-B12E-308D63D894F2}" presName="circ6" presStyleLbl="vennNode1" presStyleIdx="5" presStyleCnt="7"/>
      <dgm:spPr/>
    </dgm:pt>
    <dgm:pt modelId="{3028E89B-EB29-4A5F-901F-20852A1D0470}" type="pres">
      <dgm:prSet presAssocID="{DBC114E4-DA0B-4F98-B12E-308D63D894F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D0F282-040F-4334-B7B7-01EF2154BBCB}" type="pres">
      <dgm:prSet presAssocID="{1876694D-BB23-42BB-92BD-86386076E253}" presName="circ7" presStyleLbl="vennNode1" presStyleIdx="6" presStyleCnt="7"/>
      <dgm:spPr/>
    </dgm:pt>
    <dgm:pt modelId="{39A6E4B4-43CF-4540-82E0-2B7E80BBFA13}" type="pres">
      <dgm:prSet presAssocID="{1876694D-BB23-42BB-92BD-86386076E253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A0439F6-6921-4E03-9D30-146059C3A839}" type="presOf" srcId="{1EDEDABC-B070-4A57-8FD4-1B2D982E9E4D}" destId="{C26E40B5-BCC0-4D62-9453-200A7A3542D8}" srcOrd="0" destOrd="0" presId="urn:microsoft.com/office/officeart/2005/8/layout/venn1"/>
    <dgm:cxn modelId="{5EA1C1FB-65A1-4000-9B6E-D5597E381207}" type="presOf" srcId="{D59B3BA9-6CD3-4D47-9B75-3E8731FFFF0F}" destId="{5059A618-1646-4566-88AB-7B2A9BB60BB3}" srcOrd="0" destOrd="0" presId="urn:microsoft.com/office/officeart/2005/8/layout/venn1"/>
    <dgm:cxn modelId="{851ED7DA-684F-46FA-A868-2D7C99835FF6}" type="presOf" srcId="{C3D52651-151F-47CA-93B8-8AC70A8135BD}" destId="{28507BC3-3053-4D9F-A74A-C3CCD1FFB62D}" srcOrd="0" destOrd="0" presId="urn:microsoft.com/office/officeart/2005/8/layout/venn1"/>
    <dgm:cxn modelId="{B4395C4C-6259-484C-B2A5-4FF86B479C1E}" srcId="{1EDEDABC-B070-4A57-8FD4-1B2D982E9E4D}" destId="{DBC114E4-DA0B-4F98-B12E-308D63D894F2}" srcOrd="5" destOrd="0" parTransId="{8CA367AD-0519-4415-8F6B-21CCA09E7490}" sibTransId="{56EE3FF6-117C-4F63-9A7E-A839FAC7B0AA}"/>
    <dgm:cxn modelId="{540B4C55-D464-4DB4-8663-7B3EA8DB847E}" type="presOf" srcId="{4447B029-5703-4FA5-BB7A-EE6256B98D9B}" destId="{C39212EE-C6EA-4397-91D5-09F329A1F2D3}" srcOrd="0" destOrd="0" presId="urn:microsoft.com/office/officeart/2005/8/layout/venn1"/>
    <dgm:cxn modelId="{C91849C6-D420-4061-91B8-1DEA8E90CC36}" srcId="{1EDEDABC-B070-4A57-8FD4-1B2D982E9E4D}" destId="{C3D52651-151F-47CA-93B8-8AC70A8135BD}" srcOrd="1" destOrd="0" parTransId="{FDADC85E-3D9B-4B94-97D8-03BBF16FE5BC}" sibTransId="{B72355FF-B884-40E7-B894-08878DB4B66C}"/>
    <dgm:cxn modelId="{6873AA33-91CD-434C-A125-4149FE687F2C}" srcId="{1EDEDABC-B070-4A57-8FD4-1B2D982E9E4D}" destId="{F227ED6A-661F-4699-8864-BD5132CF62FA}" srcOrd="7" destOrd="0" parTransId="{38E58F77-6BF7-4C12-9ABF-8C569A09FB64}" sibTransId="{A0141B6B-5E16-4BBE-8C96-EA4F6F76DFC4}"/>
    <dgm:cxn modelId="{CDC04D5B-0190-45A7-BEB4-5B78E2F6058B}" type="presOf" srcId="{4399CC5B-38CA-4BDD-901A-886F4526F8E7}" destId="{623A7E33-2DB3-43F7-A48C-D26ED94DC88B}" srcOrd="0" destOrd="0" presId="urn:microsoft.com/office/officeart/2005/8/layout/venn1"/>
    <dgm:cxn modelId="{4B27F5D2-D3C0-471D-8E19-0C6A03A93ECE}" type="presOf" srcId="{DBC114E4-DA0B-4F98-B12E-308D63D894F2}" destId="{3028E89B-EB29-4A5F-901F-20852A1D0470}" srcOrd="0" destOrd="0" presId="urn:microsoft.com/office/officeart/2005/8/layout/venn1"/>
    <dgm:cxn modelId="{5359D259-FB49-401E-85B6-DD41AA39149D}" type="presOf" srcId="{1876694D-BB23-42BB-92BD-86386076E253}" destId="{39A6E4B4-43CF-4540-82E0-2B7E80BBFA13}" srcOrd="0" destOrd="0" presId="urn:microsoft.com/office/officeart/2005/8/layout/venn1"/>
    <dgm:cxn modelId="{105F3C1C-4575-418A-BBC5-5F3A87D2686C}" srcId="{1EDEDABC-B070-4A57-8FD4-1B2D982E9E4D}" destId="{D59B3BA9-6CD3-4D47-9B75-3E8731FFFF0F}" srcOrd="4" destOrd="0" parTransId="{12DF5BA9-D6E4-4640-AB8E-4E2726DD0277}" sibTransId="{E832BE15-8463-4947-ABA2-894449A475CF}"/>
    <dgm:cxn modelId="{20E9B366-6A43-43B6-804B-40CA4B3D68E6}" srcId="{1EDEDABC-B070-4A57-8FD4-1B2D982E9E4D}" destId="{4399CC5B-38CA-4BDD-901A-886F4526F8E7}" srcOrd="3" destOrd="0" parTransId="{99053984-D544-4CA4-94E3-3D760543F1FA}" sibTransId="{D0CE7C55-A97B-4EE4-B907-60E7EE049CF9}"/>
    <dgm:cxn modelId="{818AB980-AF61-4CA2-9056-BEE5617B7A80}" srcId="{1EDEDABC-B070-4A57-8FD4-1B2D982E9E4D}" destId="{C3CD155C-2E2E-44C6-8C41-B3F8F3447286}" srcOrd="8" destOrd="0" parTransId="{9A68790D-D2A9-425D-BDC2-1E0217DB36B4}" sibTransId="{EC2CA6E1-B59D-427B-B0D8-34DA1DF69317}"/>
    <dgm:cxn modelId="{460FA731-C59F-4862-A5B7-C6BCD7262176}" type="presOf" srcId="{00F1B2BF-5454-4202-B15F-2FBD1B02D6ED}" destId="{130F847A-48B2-4F1E-8A2E-0DA2417A1CD0}" srcOrd="0" destOrd="0" presId="urn:microsoft.com/office/officeart/2005/8/layout/venn1"/>
    <dgm:cxn modelId="{4FB3B0C3-936F-4392-9480-A5352E893A9B}" srcId="{1EDEDABC-B070-4A57-8FD4-1B2D982E9E4D}" destId="{1876694D-BB23-42BB-92BD-86386076E253}" srcOrd="6" destOrd="0" parTransId="{6C2B9465-613B-483F-BFD7-879098EE37F9}" sibTransId="{6737C1F0-37A2-4152-9B95-E09C30F563EF}"/>
    <dgm:cxn modelId="{E7CD7662-3D10-4FB5-B043-0ADF63D4F792}" srcId="{1EDEDABC-B070-4A57-8FD4-1B2D982E9E4D}" destId="{00F1B2BF-5454-4202-B15F-2FBD1B02D6ED}" srcOrd="0" destOrd="0" parTransId="{79E0C2CF-F12F-4F1C-825D-8D2ACFB4C78E}" sibTransId="{B136E489-F082-4C87-95ED-3C2F317B8219}"/>
    <dgm:cxn modelId="{03428849-A924-40BD-8C20-8F70369D466F}" srcId="{1EDEDABC-B070-4A57-8FD4-1B2D982E9E4D}" destId="{4447B029-5703-4FA5-BB7A-EE6256B98D9B}" srcOrd="2" destOrd="0" parTransId="{DAC7F786-4C2A-4E0E-B48B-FC5CE572E697}" sibTransId="{07A58CBD-3E1A-4E7F-B247-FB00DA762C28}"/>
    <dgm:cxn modelId="{03DC9274-2E21-488D-A15F-BB086D8A5EC0}" type="presParOf" srcId="{C26E40B5-BCC0-4D62-9453-200A7A3542D8}" destId="{A32BDBEB-7A77-44FC-AF32-3E9D0830133B}" srcOrd="0" destOrd="0" presId="urn:microsoft.com/office/officeart/2005/8/layout/venn1"/>
    <dgm:cxn modelId="{C07B9DE1-2FA1-42F1-A333-4D0FF6A04BC2}" type="presParOf" srcId="{C26E40B5-BCC0-4D62-9453-200A7A3542D8}" destId="{130F847A-48B2-4F1E-8A2E-0DA2417A1CD0}" srcOrd="1" destOrd="0" presId="urn:microsoft.com/office/officeart/2005/8/layout/venn1"/>
    <dgm:cxn modelId="{AFC3B6FD-B8E0-4670-B6A9-76C0875C0A3F}" type="presParOf" srcId="{C26E40B5-BCC0-4D62-9453-200A7A3542D8}" destId="{728E722D-2B67-4F2B-8E06-7A346D9D17CE}" srcOrd="2" destOrd="0" presId="urn:microsoft.com/office/officeart/2005/8/layout/venn1"/>
    <dgm:cxn modelId="{538304C5-5A77-46E0-832E-0F28389CCE37}" type="presParOf" srcId="{C26E40B5-BCC0-4D62-9453-200A7A3542D8}" destId="{28507BC3-3053-4D9F-A74A-C3CCD1FFB62D}" srcOrd="3" destOrd="0" presId="urn:microsoft.com/office/officeart/2005/8/layout/venn1"/>
    <dgm:cxn modelId="{80DCBED4-F938-4EA9-BA15-DB25404CB179}" type="presParOf" srcId="{C26E40B5-BCC0-4D62-9453-200A7A3542D8}" destId="{392AFDB9-6BD6-4394-A392-99E4E0B26D05}" srcOrd="4" destOrd="0" presId="urn:microsoft.com/office/officeart/2005/8/layout/venn1"/>
    <dgm:cxn modelId="{90BE3B74-7FB1-4716-9879-41491AFFAFF3}" type="presParOf" srcId="{C26E40B5-BCC0-4D62-9453-200A7A3542D8}" destId="{C39212EE-C6EA-4397-91D5-09F329A1F2D3}" srcOrd="5" destOrd="0" presId="urn:microsoft.com/office/officeart/2005/8/layout/venn1"/>
    <dgm:cxn modelId="{0B4A843B-4989-4864-8B85-3DCC35B2CBB1}" type="presParOf" srcId="{C26E40B5-BCC0-4D62-9453-200A7A3542D8}" destId="{73683CCE-754C-4E6B-8EA4-B2953A7E72E9}" srcOrd="6" destOrd="0" presId="urn:microsoft.com/office/officeart/2005/8/layout/venn1"/>
    <dgm:cxn modelId="{8C0A81C1-2843-4C7D-B33D-C63E2E67110F}" type="presParOf" srcId="{C26E40B5-BCC0-4D62-9453-200A7A3542D8}" destId="{623A7E33-2DB3-43F7-A48C-D26ED94DC88B}" srcOrd="7" destOrd="0" presId="urn:microsoft.com/office/officeart/2005/8/layout/venn1"/>
    <dgm:cxn modelId="{0F56039A-25E1-477C-88D7-30CBA1C5A80F}" type="presParOf" srcId="{C26E40B5-BCC0-4D62-9453-200A7A3542D8}" destId="{0E002A03-7D97-4B21-953C-942530B9A641}" srcOrd="8" destOrd="0" presId="urn:microsoft.com/office/officeart/2005/8/layout/venn1"/>
    <dgm:cxn modelId="{E4664904-FD9C-4278-A251-1CAB3642681E}" type="presParOf" srcId="{C26E40B5-BCC0-4D62-9453-200A7A3542D8}" destId="{5059A618-1646-4566-88AB-7B2A9BB60BB3}" srcOrd="9" destOrd="0" presId="urn:microsoft.com/office/officeart/2005/8/layout/venn1"/>
    <dgm:cxn modelId="{73C5B7B6-F4BE-4C7F-8D0E-E361FC733036}" type="presParOf" srcId="{C26E40B5-BCC0-4D62-9453-200A7A3542D8}" destId="{24F110C7-833F-4E0D-B8F5-EC205084A0A4}" srcOrd="10" destOrd="0" presId="urn:microsoft.com/office/officeart/2005/8/layout/venn1"/>
    <dgm:cxn modelId="{083ECD43-628B-4B7D-A8AD-0E74C1B91149}" type="presParOf" srcId="{C26E40B5-BCC0-4D62-9453-200A7A3542D8}" destId="{3028E89B-EB29-4A5F-901F-20852A1D0470}" srcOrd="11" destOrd="0" presId="urn:microsoft.com/office/officeart/2005/8/layout/venn1"/>
    <dgm:cxn modelId="{910843F8-61F2-42F5-9CF9-F31483667972}" type="presParOf" srcId="{C26E40B5-BCC0-4D62-9453-200A7A3542D8}" destId="{1CD0F282-040F-4334-B7B7-01EF2154BBCB}" srcOrd="12" destOrd="0" presId="urn:microsoft.com/office/officeart/2005/8/layout/venn1"/>
    <dgm:cxn modelId="{B2ED2305-F323-428A-B3AC-D392A1059631}" type="presParOf" srcId="{C26E40B5-BCC0-4D62-9453-200A7A3542D8}" destId="{39A6E4B4-43CF-4540-82E0-2B7E80BBFA13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4DC98-B9FC-4FBE-A6A9-F9249674625D}">
      <dsp:nvSpPr>
        <dsp:cNvPr id="0" name=""/>
        <dsp:cNvSpPr/>
      </dsp:nvSpPr>
      <dsp:spPr>
        <a:xfrm>
          <a:off x="4202093" y="1563277"/>
          <a:ext cx="2411944" cy="27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79"/>
              </a:lnTo>
              <a:lnTo>
                <a:pt x="2411944" y="135779"/>
              </a:lnTo>
              <a:lnTo>
                <a:pt x="2411944" y="2711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350C6-07AF-40A0-8AEE-E630B1A56E8A}">
      <dsp:nvSpPr>
        <dsp:cNvPr id="0" name=""/>
        <dsp:cNvSpPr/>
      </dsp:nvSpPr>
      <dsp:spPr>
        <a:xfrm>
          <a:off x="4202093" y="1563277"/>
          <a:ext cx="851929" cy="27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79"/>
              </a:lnTo>
              <a:lnTo>
                <a:pt x="851929" y="135779"/>
              </a:lnTo>
              <a:lnTo>
                <a:pt x="851929" y="2711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60BC-9D02-4A87-98A4-9734B1614447}">
      <dsp:nvSpPr>
        <dsp:cNvPr id="0" name=""/>
        <dsp:cNvSpPr/>
      </dsp:nvSpPr>
      <dsp:spPr>
        <a:xfrm>
          <a:off x="3514854" y="1563277"/>
          <a:ext cx="687238" cy="271152"/>
        </a:xfrm>
        <a:custGeom>
          <a:avLst/>
          <a:gdLst/>
          <a:ahLst/>
          <a:cxnLst/>
          <a:rect l="0" t="0" r="0" b="0"/>
          <a:pathLst>
            <a:path>
              <a:moveTo>
                <a:pt x="687238" y="0"/>
              </a:moveTo>
              <a:lnTo>
                <a:pt x="687238" y="135779"/>
              </a:lnTo>
              <a:lnTo>
                <a:pt x="0" y="135779"/>
              </a:lnTo>
              <a:lnTo>
                <a:pt x="0" y="2711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BB6D6-30BE-4A13-8E70-BCE977FA11F8}">
      <dsp:nvSpPr>
        <dsp:cNvPr id="0" name=""/>
        <dsp:cNvSpPr/>
      </dsp:nvSpPr>
      <dsp:spPr>
        <a:xfrm>
          <a:off x="1982938" y="1563277"/>
          <a:ext cx="2219154" cy="271152"/>
        </a:xfrm>
        <a:custGeom>
          <a:avLst/>
          <a:gdLst/>
          <a:ahLst/>
          <a:cxnLst/>
          <a:rect l="0" t="0" r="0" b="0"/>
          <a:pathLst>
            <a:path>
              <a:moveTo>
                <a:pt x="2219154" y="0"/>
              </a:moveTo>
              <a:lnTo>
                <a:pt x="2219154" y="135779"/>
              </a:lnTo>
              <a:lnTo>
                <a:pt x="0" y="135779"/>
              </a:lnTo>
              <a:lnTo>
                <a:pt x="0" y="2711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84A15-3646-41CF-BF19-AB9946494E09}">
      <dsp:nvSpPr>
        <dsp:cNvPr id="0" name=""/>
        <dsp:cNvSpPr/>
      </dsp:nvSpPr>
      <dsp:spPr>
        <a:xfrm>
          <a:off x="24932" y="0"/>
          <a:ext cx="8354320" cy="1563277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kern="1200" cap="none" normalizeH="0" baseline="0" dirty="0" smtClean="0">
              <a:ln>
                <a:noFill/>
              </a:ln>
              <a:solidFill>
                <a:srgbClr val="CC3399"/>
              </a:solidFill>
              <a:effectLst/>
              <a:latin typeface="Arial" charset="0"/>
            </a:rPr>
            <a:t>У процесі пізнання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kern="1200" cap="none" normalizeH="0" baseline="0" dirty="0" smtClean="0">
              <a:ln>
                <a:noFill/>
              </a:ln>
              <a:solidFill>
                <a:srgbClr val="CC3399"/>
              </a:solidFill>
              <a:effectLst/>
              <a:latin typeface="Arial" charset="0"/>
            </a:rPr>
            <a:t> людині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kern="1200" cap="none" normalizeH="0" baseline="0" dirty="0" smtClean="0">
              <a:ln>
                <a:noFill/>
              </a:ln>
              <a:solidFill>
                <a:srgbClr val="CC3399"/>
              </a:solidFill>
              <a:effectLst/>
              <a:latin typeface="Arial" charset="0"/>
            </a:rPr>
            <a:t> перешкоджають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kern="1200" cap="none" normalizeH="0" baseline="0" dirty="0" smtClean="0">
              <a:ln>
                <a:noFill/>
              </a:ln>
              <a:solidFill>
                <a:srgbClr val="CC3399"/>
              </a:solidFill>
              <a:effectLst/>
              <a:latin typeface="Arial" charset="0"/>
            </a:rPr>
            <a:t> </a:t>
          </a:r>
          <a:r>
            <a:rPr kumimoji="0" lang="uk-UA" sz="2400" b="1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«</a:t>
          </a:r>
          <a:r>
            <a:rPr kumimoji="0" lang="uk-UA" sz="3200" b="1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ідоли»</a:t>
          </a:r>
        </a:p>
      </dsp:txBody>
      <dsp:txXfrm>
        <a:off x="24932" y="0"/>
        <a:ext cx="8354320" cy="1563277"/>
      </dsp:txXfrm>
    </dsp:sp>
    <dsp:sp modelId="{F35FC0F0-7FEB-471D-B171-6B8013BBEA55}">
      <dsp:nvSpPr>
        <dsp:cNvPr id="0" name=""/>
        <dsp:cNvSpPr/>
      </dsp:nvSpPr>
      <dsp:spPr>
        <a:xfrm>
          <a:off x="1345556" y="1834429"/>
          <a:ext cx="1274764" cy="4343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kern="1200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«ідоли роду» </a:t>
          </a:r>
          <a:r>
            <a:rPr kumimoji="0" lang="uk-UA" sz="1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– </a:t>
          </a: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загальні помилки,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яких людина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допускається в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процесі пізнання.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Вони зумовлені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обмеженістю і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недосконалістю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органів відчуття.</a:t>
          </a:r>
        </a:p>
      </dsp:txBody>
      <dsp:txXfrm>
        <a:off x="1345556" y="1834429"/>
        <a:ext cx="1274764" cy="4343978"/>
      </dsp:txXfrm>
    </dsp:sp>
    <dsp:sp modelId="{B5C8C69B-24DB-451D-9990-39D166FE6C09}">
      <dsp:nvSpPr>
        <dsp:cNvPr id="0" name=""/>
        <dsp:cNvSpPr/>
      </dsp:nvSpPr>
      <dsp:spPr>
        <a:xfrm>
          <a:off x="2891067" y="1834429"/>
          <a:ext cx="1247573" cy="435745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kern="1200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«ідоли печери»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це помилки,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які ми робимо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виходячи з нашого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рівня освіти,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виховання,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оточення.</a:t>
          </a:r>
        </a:p>
      </dsp:txBody>
      <dsp:txXfrm>
        <a:off x="2891067" y="1834429"/>
        <a:ext cx="1247573" cy="4357451"/>
      </dsp:txXfrm>
    </dsp:sp>
    <dsp:sp modelId="{C14281E8-977B-4F67-A83C-6CD74E73A371}">
      <dsp:nvSpPr>
        <dsp:cNvPr id="0" name=""/>
        <dsp:cNvSpPr/>
      </dsp:nvSpPr>
      <dsp:spPr>
        <a:xfrm>
          <a:off x="4409388" y="1834429"/>
          <a:ext cx="1289268" cy="424876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kern="1200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«ідоли ринку</a:t>
          </a:r>
          <a:r>
            <a:rPr kumimoji="0" lang="uk-UA" sz="1300" b="1" i="0" u="none" strike="noStrike" kern="1200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»</a:t>
          </a:r>
          <a:r>
            <a:rPr kumimoji="0" lang="uk-UA" sz="1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– </a:t>
          </a: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омани, пов’язані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з людським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спілкуванням,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неправильними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використанням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мови, некритичним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ставленням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до інформації.</a:t>
          </a:r>
        </a:p>
      </dsp:txBody>
      <dsp:txXfrm>
        <a:off x="4409388" y="1834429"/>
        <a:ext cx="1289268" cy="4248766"/>
      </dsp:txXfrm>
    </dsp:sp>
    <dsp:sp modelId="{FECD1589-EE91-4B64-AD5C-3338C4FC78F7}">
      <dsp:nvSpPr>
        <dsp:cNvPr id="0" name=""/>
        <dsp:cNvSpPr/>
      </dsp:nvSpPr>
      <dsp:spPr>
        <a:xfrm>
          <a:off x="5969403" y="1834429"/>
          <a:ext cx="1289268" cy="430020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400" b="1" i="0" u="none" strike="noStrike" kern="1200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«ідоли театру» </a:t>
          </a: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– це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орієнтація на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авторитети, хибні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вчення, які своєю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зовнішньою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досконалістю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вводять нас в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оману.</a:t>
          </a:r>
        </a:p>
      </dsp:txBody>
      <dsp:txXfrm>
        <a:off x="5969403" y="1834429"/>
        <a:ext cx="1289268" cy="4300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BDBEB-7A77-44FC-AF32-3E9D0830133B}">
      <dsp:nvSpPr>
        <dsp:cNvPr id="0" name=""/>
        <dsp:cNvSpPr/>
      </dsp:nvSpPr>
      <dsp:spPr>
        <a:xfrm>
          <a:off x="3426497" y="1180627"/>
          <a:ext cx="1512464" cy="15126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30F847A-48B2-4F1E-8A2E-0DA2417A1CD0}">
      <dsp:nvSpPr>
        <dsp:cNvPr id="0" name=""/>
        <dsp:cNvSpPr/>
      </dsp:nvSpPr>
      <dsp:spPr>
        <a:xfrm>
          <a:off x="3316213" y="0"/>
          <a:ext cx="1733032" cy="9274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66CC"/>
              </a:solidFill>
              <a:effectLst/>
              <a:latin typeface="Arial" charset="0"/>
            </a:rPr>
            <a:t>Єдине, що може бути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66CC"/>
              </a:solidFill>
              <a:effectLst/>
              <a:latin typeface="Arial" charset="0"/>
            </a:rPr>
            <a:t> </a:t>
          </a: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rgbClr val="0066CC"/>
              </a:solidFill>
              <a:effectLst/>
              <a:latin typeface="Arial" charset="0"/>
            </a:rPr>
            <a:t>надійним</a:t>
          </a: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66CC"/>
              </a:solidFill>
              <a:effectLst/>
              <a:latin typeface="Arial" charset="0"/>
            </a:rPr>
            <a:t> джерелом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66CC"/>
              </a:solidFill>
              <a:effectLst/>
              <a:latin typeface="Arial" charset="0"/>
            </a:rPr>
            <a:t>“природного світла”, є Бог</a:t>
          </a:r>
        </a:p>
      </dsp:txBody>
      <dsp:txXfrm>
        <a:off x="3316213" y="0"/>
        <a:ext cx="1733032" cy="927437"/>
      </dsp:txXfrm>
    </dsp:sp>
    <dsp:sp modelId="{728E722D-2B67-4F2B-8E06-7A346D9D17CE}">
      <dsp:nvSpPr>
        <dsp:cNvPr id="0" name=""/>
        <dsp:cNvSpPr/>
      </dsp:nvSpPr>
      <dsp:spPr>
        <a:xfrm>
          <a:off x="3870153" y="1393938"/>
          <a:ext cx="1512464" cy="15126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8507BC3-3053-4D9F-A74A-C3CCD1FFB62D}">
      <dsp:nvSpPr>
        <dsp:cNvPr id="0" name=""/>
        <dsp:cNvSpPr/>
      </dsp:nvSpPr>
      <dsp:spPr>
        <a:xfrm>
          <a:off x="5419904" y="748406"/>
          <a:ext cx="1937006" cy="128549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8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8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8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800" b="0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Бог – основа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800" b="0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світобудови і пізнання.</a:t>
          </a:r>
        </a:p>
      </dsp:txBody>
      <dsp:txXfrm>
        <a:off x="5419904" y="748406"/>
        <a:ext cx="1937006" cy="1285499"/>
      </dsp:txXfrm>
    </dsp:sp>
    <dsp:sp modelId="{392AFDB9-6BD6-4394-A392-99E4E0B26D05}">
      <dsp:nvSpPr>
        <dsp:cNvPr id="0" name=""/>
        <dsp:cNvSpPr/>
      </dsp:nvSpPr>
      <dsp:spPr>
        <a:xfrm>
          <a:off x="3979177" y="1873887"/>
          <a:ext cx="1512464" cy="15126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9212EE-C6EA-4397-91D5-09F329A1F2D3}">
      <dsp:nvSpPr>
        <dsp:cNvPr id="0" name=""/>
        <dsp:cNvSpPr/>
      </dsp:nvSpPr>
      <dsp:spPr>
        <a:xfrm>
          <a:off x="5726704" y="2179477"/>
          <a:ext cx="1606993" cy="10897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9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9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9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Матеріальна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 субстанція єдина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 і всюди одна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 й та сама, </a:t>
          </a:r>
          <a:r>
            <a:rPr kumimoji="0" lang="uk-UA" sz="1600" b="0" i="0" u="none" strike="noStrike" kern="1200" cap="none" normalizeH="0" baseline="0" dirty="0" err="1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нескінченоподільна</a:t>
          </a: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Arial" charset="0"/>
            </a:rPr>
            <a:t>.</a:t>
          </a:r>
        </a:p>
      </dsp:txBody>
      <dsp:txXfrm>
        <a:off x="5726704" y="2179477"/>
        <a:ext cx="1606993" cy="1089738"/>
      </dsp:txXfrm>
    </dsp:sp>
    <dsp:sp modelId="{73683CCE-754C-4E6B-8EA4-B2953A7E72E9}">
      <dsp:nvSpPr>
        <dsp:cNvPr id="0" name=""/>
        <dsp:cNvSpPr/>
      </dsp:nvSpPr>
      <dsp:spPr>
        <a:xfrm>
          <a:off x="3672272" y="2258773"/>
          <a:ext cx="1512464" cy="15126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3A7E33-2DB3-43F7-A48C-D26ED94DC88B}">
      <dsp:nvSpPr>
        <dsp:cNvPr id="0" name=""/>
        <dsp:cNvSpPr/>
      </dsp:nvSpPr>
      <dsp:spPr>
        <a:xfrm>
          <a:off x="5033491" y="3640191"/>
          <a:ext cx="1733032" cy="9969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rPr>
            <a:t>Взаємодія між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err="1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rPr>
            <a:t>субстанціями</a:t>
          </a: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rPr>
            <a:t> в світі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rPr>
            <a:t>зумовлена посередництвом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rPr>
            <a:t> Бога.</a:t>
          </a:r>
        </a:p>
      </dsp:txBody>
      <dsp:txXfrm>
        <a:off x="5033491" y="3640191"/>
        <a:ext cx="1733032" cy="996995"/>
      </dsp:txXfrm>
    </dsp:sp>
    <dsp:sp modelId="{0E002A03-7D97-4B21-953C-942530B9A641}">
      <dsp:nvSpPr>
        <dsp:cNvPr id="0" name=""/>
        <dsp:cNvSpPr/>
      </dsp:nvSpPr>
      <dsp:spPr>
        <a:xfrm>
          <a:off x="3180721" y="2258773"/>
          <a:ext cx="1512464" cy="15126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59A618-1646-4566-88AB-7B2A9BB60BB3}">
      <dsp:nvSpPr>
        <dsp:cNvPr id="0" name=""/>
        <dsp:cNvSpPr/>
      </dsp:nvSpPr>
      <dsp:spPr>
        <a:xfrm>
          <a:off x="1598935" y="3640191"/>
          <a:ext cx="1733032" cy="9969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sz="1400" b="0" i="0" u="none" strike="noStrike" kern="1200" cap="none" normalizeH="0" baseline="0" dirty="0" smtClean="0">
            <a:ln>
              <a:noFill/>
            </a:ln>
            <a:solidFill>
              <a:srgbClr val="0066FF"/>
            </a:solidFill>
            <a:effectLst/>
            <a:latin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66FF"/>
              </a:solidFill>
              <a:effectLst/>
              <a:latin typeface="Arial" charset="0"/>
            </a:rPr>
            <a:t>Першоосновою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66FF"/>
              </a:solidFill>
              <a:effectLst/>
              <a:latin typeface="Arial" charset="0"/>
            </a:rPr>
            <a:t>матеріальної субстанції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66FF"/>
              </a:solidFill>
              <a:effectLst/>
              <a:latin typeface="Arial" charset="0"/>
            </a:rPr>
            <a:t> є протяжність</a:t>
          </a:r>
          <a:r>
            <a:rPr kumimoji="0" lang="uk-UA" sz="1400" b="0" i="0" u="none" strike="noStrike" kern="1200" cap="none" normalizeH="0" baseline="0" dirty="0" smtClean="0">
              <a:ln>
                <a:noFill/>
              </a:ln>
              <a:solidFill>
                <a:srgbClr val="0066FF"/>
              </a:solidFill>
              <a:effectLst/>
              <a:latin typeface="Arial" charset="0"/>
            </a:rPr>
            <a:t>.</a:t>
          </a:r>
        </a:p>
      </dsp:txBody>
      <dsp:txXfrm>
        <a:off x="1598935" y="3640191"/>
        <a:ext cx="1733032" cy="996995"/>
      </dsp:txXfrm>
    </dsp:sp>
    <dsp:sp modelId="{24F110C7-833F-4E0D-B8F5-EC205084A0A4}">
      <dsp:nvSpPr>
        <dsp:cNvPr id="0" name=""/>
        <dsp:cNvSpPr/>
      </dsp:nvSpPr>
      <dsp:spPr>
        <a:xfrm>
          <a:off x="2873817" y="1873887"/>
          <a:ext cx="1512464" cy="15126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028E89B-EB29-4A5F-901F-20852A1D0470}">
      <dsp:nvSpPr>
        <dsp:cNvPr id="0" name=""/>
        <dsp:cNvSpPr/>
      </dsp:nvSpPr>
      <dsp:spPr>
        <a:xfrm>
          <a:off x="1031761" y="2179477"/>
          <a:ext cx="1606993" cy="10897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</a:rPr>
            <a:t>Протяжність необмежена,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600" b="0" i="0" u="none" strike="noStrike" kern="1200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</a:rPr>
            <a:t> необмежений і Всесвіт.</a:t>
          </a:r>
        </a:p>
      </dsp:txBody>
      <dsp:txXfrm>
        <a:off x="1031761" y="2179477"/>
        <a:ext cx="1606993" cy="1089738"/>
      </dsp:txXfrm>
    </dsp:sp>
    <dsp:sp modelId="{1CD0F282-040F-4334-B7B7-01EF2154BBCB}">
      <dsp:nvSpPr>
        <dsp:cNvPr id="0" name=""/>
        <dsp:cNvSpPr/>
      </dsp:nvSpPr>
      <dsp:spPr>
        <a:xfrm>
          <a:off x="2982840" y="1393938"/>
          <a:ext cx="1512464" cy="15126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A6E4B4-43CF-4540-82E0-2B7E80BBFA13}">
      <dsp:nvSpPr>
        <dsp:cNvPr id="0" name=""/>
        <dsp:cNvSpPr/>
      </dsp:nvSpPr>
      <dsp:spPr>
        <a:xfrm>
          <a:off x="1157799" y="881065"/>
          <a:ext cx="1638503" cy="10201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800" b="0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Головним атрибутом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800" b="0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 духовної субстанції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800" b="0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 є мислення</a:t>
          </a:r>
          <a:r>
            <a:rPr kumimoji="0" lang="uk-UA" sz="800" b="0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.</a:t>
          </a:r>
        </a:p>
      </dsp:txBody>
      <dsp:txXfrm>
        <a:off x="1157799" y="881065"/>
        <a:ext cx="1638503" cy="1020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B5BDF-5263-4494-90D9-059D4A1DCC0B}" type="datetimeFigureOut">
              <a:rPr lang="uk-UA" smtClean="0"/>
              <a:t>19.04.2024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AFA7-B5DA-453D-B864-F3F9B37388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57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F54D-3857-4C01-B2FC-FB0B82410C9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63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F54D-3857-4C01-B2FC-FB0B82410C94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05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2F093F-5535-494A-9ED1-C240F4E274D2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108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94F3-5931-41A0-9909-6D9E68C78F5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3CA1-2EA0-4A76-821E-5737EFA7DC4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k.wikipedia.org/wiki/1679" TargetMode="External"/><Relationship Id="rId2" Type="http://schemas.openxmlformats.org/officeDocument/2006/relationships/hyperlink" Target="http://uk.wikipedia.org/wiki/15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k.wikipedia.org/wiki/%D0%A4%D1%96%D0%BB%D0%BE%D1%81%D0%BE%D1%84" TargetMode="External"/><Relationship Id="rId4" Type="http://schemas.openxmlformats.org/officeDocument/2006/relationships/hyperlink" Target="http://uk.wikipedia.org/wiki/%D0%90%D0%BD%D0%B3%D0%BB%D1%96%D0%B9%D1%86%D1%9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uk.wikipedia.org/wiki/%D0%90%D1%82%D1%80%D0%B8%D0%B1%D1%83%D1%82_(%D1%84%D1%96%D0%BB%D0%BE%D1%81%D0%BE%D1%84%D1%96%D1%8F)" TargetMode="External"/><Relationship Id="rId3" Type="http://schemas.openxmlformats.org/officeDocument/2006/relationships/hyperlink" Target="http://uk.wikipedia.org/wiki/%D0%A4%D1%96%D0%BB%D0%BE%D1%81%D0%BE%D1%84" TargetMode="External"/><Relationship Id="rId7" Type="http://schemas.openxmlformats.org/officeDocument/2006/relationships/hyperlink" Target="http://uk.wikipedia.org/wiki/%D0%A1%D1%83%D0%B1%D1%81%D1%82%D0%B0%D0%BD%D1%86%D1%96%D1%8F" TargetMode="External"/><Relationship Id="rId2" Type="http://schemas.openxmlformats.org/officeDocument/2006/relationships/hyperlink" Target="http://uk.wikipedia.org/wiki/%D0%93%D0%BE%D0%BB%D0%BB%D0%B0%D0%BD%D0%B4%D1%96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k.wikipedia.org/wiki/%D0%9F%D0%B0%D0%BD%D1%82%D0%B5%D1%97%D0%B7%D0%BC" TargetMode="External"/><Relationship Id="rId11" Type="http://schemas.openxmlformats.org/officeDocument/2006/relationships/hyperlink" Target="http://uk.wikipedia.org/wiki/Causa_sui" TargetMode="External"/><Relationship Id="rId5" Type="http://schemas.openxmlformats.org/officeDocument/2006/relationships/hyperlink" Target="http://uk.wikipedia.org/wiki/%D0%84%D0%B2%D1%80%D0%B5%D1%97" TargetMode="External"/><Relationship Id="rId10" Type="http://schemas.openxmlformats.org/officeDocument/2006/relationships/hyperlink" Target="http://uk.wikipedia.org/wiki/%D0%9C%D0%B8%D1%81%D0%BB%D0%B5%D0%BD%D0%BD%D1%8F" TargetMode="External"/><Relationship Id="rId4" Type="http://schemas.openxmlformats.org/officeDocument/2006/relationships/hyperlink" Target="http://uk.wikipedia.org/wiki/%D0%9F%D0%BE%D1%80%D1%82%D1%83%D0%B3%D0%B0%D0%BB%D1%96%D1%8F" TargetMode="External"/><Relationship Id="rId9" Type="http://schemas.openxmlformats.org/officeDocument/2006/relationships/hyperlink" Target="http://uk.wikipedia.org/wiki/%D0%9F%D1%80%D0%BE%D1%82%D1%8F%D0%B6%D0%BD%D1%96%D1%81%D1%82%D1%8C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k.wikipedia.org/wiki/1561" TargetMode="External"/><Relationship Id="rId2" Type="http://schemas.openxmlformats.org/officeDocument/2006/relationships/hyperlink" Target="http://uk.wikipedia.org/wiki/22_%D1%81%D1%96%D1%87%D0%BD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k.wikipedia.org/wiki/1626" TargetMode="External"/><Relationship Id="rId5" Type="http://schemas.openxmlformats.org/officeDocument/2006/relationships/hyperlink" Target="http://uk.wikipedia.org/wiki/9_%D0%BA%D0%B2%D1%96%D1%82%D0%BD%D1%8F" TargetMode="External"/><Relationship Id="rId4" Type="http://schemas.openxmlformats.org/officeDocument/2006/relationships/hyperlink" Target="http://uk.wikipedia.org/wiki/%D0%9B%D0%BE%D0%BD%D0%B4%D0%BE%D0%B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Філософія Нового часу  (17 -18 століття</a:t>
            </a:r>
            <a:r>
              <a:rPr lang="uk-UA" sz="3600" dirty="0" smtClean="0"/>
              <a:t>)</a:t>
            </a:r>
            <a:endParaRPr lang="uk-UA" sz="36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   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</a:p>
          <a:p>
            <a:pPr marL="514350" indent="-514350">
              <a:buAutoNum type="arabicPeriod"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характеристика філософії Нового часу.</a:t>
            </a:r>
          </a:p>
          <a:p>
            <a:pPr marL="514350" indent="-514350">
              <a:buAutoNum type="arabicPeriod"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Емпіризм – напрям  у філософії </a:t>
            </a:r>
          </a:p>
          <a:p>
            <a:pPr marL="0" indent="0">
              <a:buNone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Френсіс Бекон, Джон Локк, Томас Гоббс).</a:t>
            </a:r>
          </a:p>
          <a:p>
            <a:pPr marL="0" indent="0">
              <a:buNone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Раціоналізм – напрям у філософії ( Рене Декарт,  Бенедикт  Спиноза, Готфрід Лейбніц).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809593"/>
            <a:ext cx="1584176" cy="68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00736"/>
            <a:ext cx="1440160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136537176"/>
              </p:ext>
            </p:extLst>
          </p:nvPr>
        </p:nvGraphicFramePr>
        <p:xfrm>
          <a:off x="432267" y="298450"/>
          <a:ext cx="8604229" cy="61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02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642918"/>
            <a:ext cx="4500594" cy="5429287"/>
          </a:xfrm>
          <a:solidFill>
            <a:srgbClr val="00B05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Висновок: автор</a:t>
            </a:r>
            <a:r>
              <a:rPr lang="uk-UA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   науці, закликав спиратися на факти, на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був одним із засновників</a:t>
            </a:r>
          </a:p>
          <a:p>
            <a:pPr>
              <a:buNone/>
            </a:pPr>
            <a:r>
              <a:rPr lang="uk-UA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індуктивного методу пізнання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(від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спостереження одиничних явищ</a:t>
            </a:r>
          </a:p>
          <a:p>
            <a:pPr>
              <a:buNone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відбувається перехід до формулювання</a:t>
            </a:r>
          </a:p>
          <a:p>
            <a:pPr>
              <a:buNone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загальних ідей і законів)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Підкреслював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 розум людини </a:t>
            </a:r>
          </a:p>
          <a:p>
            <a:pPr>
              <a:buNone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повинен органічно поєднувати</a:t>
            </a:r>
          </a:p>
          <a:p>
            <a:pPr>
              <a:buNone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емпіричні та раціональні підходи в</a:t>
            </a:r>
          </a:p>
          <a:p>
            <a:pPr>
              <a:buNone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поясненні світу.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uk-UA" sz="1900" dirty="0" smtClean="0"/>
          </a:p>
          <a:p>
            <a:pPr>
              <a:buNone/>
            </a:pPr>
            <a:r>
              <a:rPr lang="uk-UA" sz="1900" dirty="0" smtClean="0"/>
              <a:t> </a:t>
            </a:r>
            <a:r>
              <a:rPr lang="uk-UA" dirty="0" smtClean="0"/>
              <a:t>  </a:t>
            </a:r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642918"/>
            <a:ext cx="4500562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000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vi-VN" sz="2700" b="1" dirty="0" smtClean="0"/>
              <a:t>То́мас Гоббс</a:t>
            </a:r>
            <a:r>
              <a:rPr lang="en-US" sz="2700" b="1" dirty="0" smtClean="0"/>
              <a:t> (</a:t>
            </a:r>
            <a:r>
              <a:rPr lang="vi-VN" sz="2700" u="sng" dirty="0" smtClean="0">
                <a:hlinkClick r:id="rId2" tooltip="1588"/>
              </a:rPr>
              <a:t>1588</a:t>
            </a:r>
            <a:r>
              <a:rPr lang="vi-VN" sz="2700" dirty="0"/>
              <a:t> — </a:t>
            </a:r>
            <a:r>
              <a:rPr lang="vi-VN" sz="2700" dirty="0" smtClean="0">
                <a:hlinkClick r:id="rId3" tooltip="1679"/>
              </a:rPr>
              <a:t>1679</a:t>
            </a:r>
            <a:r>
              <a:rPr lang="vi-VN" sz="2700" dirty="0" smtClean="0"/>
              <a:t>)</a:t>
            </a:r>
            <a:r>
              <a:rPr lang="vi-VN" sz="2700" dirty="0"/>
              <a:t> — </a:t>
            </a:r>
            <a:r>
              <a:rPr lang="vi-VN" sz="2700" dirty="0">
                <a:hlinkClick r:id="rId4" tooltip="Англійці"/>
              </a:rPr>
              <a:t>англійський</a:t>
            </a:r>
            <a:r>
              <a:rPr lang="vi-VN" sz="2700" dirty="0"/>
              <a:t> </a:t>
            </a:r>
            <a:r>
              <a:rPr lang="vi-VN" sz="2700" dirty="0">
                <a:hlinkClick r:id="rId5" tooltip="Філософ"/>
              </a:rPr>
              <a:t>філософ</a:t>
            </a:r>
            <a:r>
              <a:rPr lang="vi-VN" sz="2700" dirty="0" smtClean="0"/>
              <a:t>. </a:t>
            </a:r>
            <a:r>
              <a:rPr lang="uk-UA" sz="2700" dirty="0" smtClean="0"/>
              <a:t/>
            </a:r>
            <a:br>
              <a:rPr lang="uk-UA" sz="2700" dirty="0" smtClean="0"/>
            </a:br>
            <a:r>
              <a:rPr lang="vi-VN" sz="2700" dirty="0" smtClean="0"/>
              <a:t>Послідовниками </a:t>
            </a:r>
            <a:r>
              <a:rPr lang="vi-VN" sz="2700" dirty="0"/>
              <a:t>його стала вся подальша західна політична </a:t>
            </a:r>
            <a:r>
              <a:rPr lang="vi-VN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філософія</a:t>
            </a:r>
            <a:r>
              <a:rPr lang="uk-UA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засновав модель суспільства</a:t>
            </a:r>
            <a:r>
              <a:rPr lang="vi-V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– Левіафан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1.Т</a:t>
            </a:r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Гоббс визнавав дедукцію та індукцію як наукові методи. 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Як </a:t>
            </a:r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номіналіст, Т. Гоббс ототожнював людське мислення з мовою, оскільки слова переводять внутрішню мову в зовнішню, роблячи тим самим можливим спілкування між людьми. 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3.Т</a:t>
            </a:r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Гоббс називав слова іменами, які є умовними по відношенню до речей.</a:t>
            </a:r>
          </a:p>
          <a:p>
            <a:pPr marL="0" indent="0">
              <a:buNone/>
            </a:pPr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Безперервне утворення нових слів, а також відмінності мов свідчать про штучність мови, і не Бог, а людина стає творцем своєї мови, без якої неможлива жодна культура.</a:t>
            </a:r>
          </a:p>
          <a:p>
            <a:pPr marL="0" indent="0">
              <a:buNone/>
            </a:pPr>
            <a:endParaRPr lang="uk-UA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207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ru-RU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Природний</a:t>
            </a:r>
            <a:r>
              <a:rPr lang="ru-RU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стан людей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ru-RU" sz="5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війна</a:t>
            </a:r>
            <a:r>
              <a:rPr lang="ru-RU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проти</a:t>
            </a:r>
            <a:r>
              <a:rPr lang="ru-RU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just">
              <a:buNone/>
            </a:pPr>
            <a:r>
              <a:rPr lang="uk-UA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Відправною позицією міркувань Гоббса про суспільство та державу є поняття «природний стан людей». Введення цього поняття дало змогу філософії створити першу </a:t>
            </a:r>
            <a:r>
              <a:rPr lang="uk-UA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абстрактно</a:t>
            </a:r>
            <a:r>
              <a:rPr lang="uk-UA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-ідеальну модель суспільства, яку можна було використовувати у вигляді порівняльного еталону для фіксації </a:t>
            </a:r>
            <a:r>
              <a:rPr lang="uk-UA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подібностей</a:t>
            </a:r>
            <a:r>
              <a:rPr lang="uk-UA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відмінностей між різними станами суспільства, державами тощо. Природний стан людей охарактеризовано у Гоббса як можливість одних людей перешкоджати у досягненні своїх цілей іншим людям. Саме таке становище осіб, які здатні ставити перед собою цілі та діяти, їх досягаючи, призводить до природної прихованої війни між усіма людьми. Вихід з неї було знайдено в організації суспільства. </a:t>
            </a:r>
          </a:p>
          <a:p>
            <a:pPr marL="0" indent="0" algn="just">
              <a:buNone/>
            </a:pPr>
            <a:r>
              <a:rPr lang="uk-UA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 суспільство може існувати лише на збіганні інтересів людей. А досягти цього можна тільки на шляху домовленості, яка є штучною та формальною. Таким чином, людям був потрібен механізм забезпечення виконання таких домовленостей. Ним стала суспільна влада, володарі. Влада здатна існувати лише в разі відмови людей від права повного володіння собою. Саме таким чином на місце природних законів через утворення держави вводяться закони штучні, суспільні.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3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Сутність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матеріалізму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 Гоббса:</a:t>
            </a:r>
            <a:b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rgbClr val="00B05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світ - це сукупність тіл, підпорядкованих закону механічного руху;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заперечення існування душі як особливої субстанції;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єдиною субстанцією виступають матеріальні тіла;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знання виходить із почуттів шляхом поділу, порівняння та сполучення;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віра у Бога - плід уяви.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 Гоббс визнавав дедукцію та індукцію як наукові методи. 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номіналіст, Т. Гоббс ототожнював людське мислення з мовою, оскільки слова переводять внутрішню мову в зовнішню, роблячи тим самим можливим спілкування між людьми. 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 Гоббс називав слова іменами, які є умовними по відношенню до речей.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Безперервне утворення нових слів, а також відмінності мов свідчать про штучність мови, і не Бог, а людина стає творцем своєї мови, без якої неможлива жодна культура.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Етика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Гоббса</a:t>
            </a:r>
            <a:b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походить від незмінної чуттєвої «природи людини». Основою моральності Гоббс вважав «природний закон» — прагнення до самозбереження та задоволення потреб. Доброчесність зумовлена розумним розумінням того, що сприяє і що заважає досягненню добра. Моральний обов'язок за своїм змістом збігається з громадянським обов'язком, що випливає з суспільного договору.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Погляди на державу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Гоббс вирізняє три типи держави:</a:t>
            </a:r>
          </a:p>
          <a:p>
            <a:pPr marL="0" indent="0">
              <a:buNone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влада — зібрання і кожний громадянин має право голосувати (демократія);</a:t>
            </a:r>
          </a:p>
          <a:p>
            <a:pPr marL="0" indent="0">
              <a:buNone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влада зібрання, але лише деякі мають право голосувати (аристократія);</a:t>
            </a:r>
          </a:p>
          <a:p>
            <a:pPr marL="0" indent="0">
              <a:buNone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верховна влада тільки у одного (монархія</a:t>
            </a:r>
            <a:r>
              <a:rPr lang="uk-UA" dirty="0" smtClean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3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uk-UA" dirty="0"/>
              <a:t> </a:t>
            </a:r>
            <a:r>
              <a:rPr lang="uk-U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Висловлювання Т. Гоббса: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- </a:t>
            </a: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Любов є уявлення людини про її потреби в особі, до якої її тягне.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Краса - це обіцянка щастя.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Спогади або пам’ять про речі називається досвідом.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Люди судять по собі не лише про інших людей, але і про всі інші речі, і оскільки після руху вони відчувають біль або стомленість, то вважають, що будь-яка річ стомлюється від руху і шукає за власним бажанням відпочинок: при цьому люди так не питають себе, чи не є це бажання спокою, яке вони в собі знаходять, лише іншим рухом? 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Зло, яке ми не можемо ні подолати, ні уникнути, ми ненавидимо. </a:t>
            </a:r>
          </a:p>
          <a:p>
            <a:endParaRPr lang="uk-UA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9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uk-UA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Декарт (1596-1650) - французький філософ, математик, </a:t>
            </a:r>
            <a:r>
              <a:rPr lang="uk-UA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фізик (опора на скепсіс) метод сумніву </a:t>
            </a:r>
            <a:br>
              <a:rPr lang="uk-UA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Cogito ergo sum</a:t>
            </a:r>
            <a:r>
              <a:rPr lang="ru-RU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      </a:t>
            </a:r>
            <a:r>
              <a:rPr lang="uk-UA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картезіанство</a:t>
            </a:r>
            <a:r>
              <a:rPr 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 Декарт, орієнтуючись на конструктивні можливості математичного знання,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сформулював правила методу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цих правилах набуває свого вираження раціоналістична впевненість Декарта в тому, що розум (потенційно або реально) володіє висхідними, абсолютно вірогідними аксіомами знання, які доступні лише інтуїції, тобто чіткому, виразному сприйняттю, а в зв'язку з цим і методологічна, абсолютизація можливостей дедукції як способу одержання нового знання.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Декартом,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істинна дедукція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відміну від логічної, від силогізму, набуває вираження в одержанні абсолютно нових істин. Тому така дедукція тлума­читься як евристичний метод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  <a:solidFill>
            <a:srgbClr val="FFFF00"/>
          </a:solidFill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Онтологія=Гносеологія</a:t>
            </a:r>
            <a:endParaRPr lang="ru-RU" sz="6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500174"/>
            <a:ext cx="4929222" cy="5000660"/>
          </a:xfrm>
          <a:solidFill>
            <a:srgbClr val="00B050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k-UA" sz="1900" dirty="0" smtClean="0"/>
              <a:t>           </a:t>
            </a:r>
          </a:p>
          <a:p>
            <a:pPr>
              <a:buNone/>
            </a:pPr>
            <a:r>
              <a:rPr lang="uk-UA" sz="3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uk-UA" sz="34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онтології Декарта</a:t>
            </a:r>
            <a:r>
              <a:rPr lang="en-US" sz="34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4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Black" panose="020B0A04020102020204" pitchFamily="34" charset="0"/>
            </a:endParaRP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єдине, що може бути надійним джерелом</a:t>
            </a: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 природного світла ”, є Бог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Бог - основа світобудови і пізнання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uk-UA" sz="2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світ складається з двох окремих субстанцій</a:t>
            </a:r>
            <a:r>
              <a:rPr lang="en-US" sz="23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3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3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матеріальної і духовної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k-UA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першоосновою матеріальної субстанції є</a:t>
            </a: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протяжність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k-UA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протяжність необмежена, необмежений і </a:t>
            </a: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Всесвіт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матеріальна субстанція єдина і всюди одна</a:t>
            </a: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й та сама, нескінченно подільна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головним атрибутом духовної субстанції є</a:t>
            </a: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мислення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взаємодія між субстанціями в світі зумовлена</a:t>
            </a:r>
          </a:p>
          <a:p>
            <a:pPr>
              <a:buNone/>
            </a:pP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посередництвом Бога.</a:t>
            </a:r>
          </a:p>
          <a:p>
            <a:pPr>
              <a:buNone/>
            </a:pP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43504" y="1557338"/>
            <a:ext cx="3833808" cy="48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uk-UA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характеристика філософії Нового часу (XVII </a:t>
            </a:r>
            <a:r>
              <a:rPr lang="uk-UA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с) </a:t>
            </a:r>
            <a:r>
              <a:rPr lang="uk-UA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специфіка, коло </a:t>
            </a:r>
            <a:r>
              <a:rPr lang="uk-UA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  <a:r>
              <a:rPr lang="uk-UA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напрями, представники.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Філософія Нового часу обумовлена: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розвитком капіталізму;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розвитком експериментально-математичного природознавства;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послабленням впливу церкви.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Особливостями філософії Нового часу є: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опора на науку;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на перший план виходить проблема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теорії пізнання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наукового  методу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боротьба емпіризму та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раціоналізму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060848"/>
            <a:ext cx="217058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Дуалізм Декарта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77500" lnSpcReduction="20000"/>
          </a:bodyPr>
          <a:lstStyle/>
          <a:p>
            <a:pPr algn="just"/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Декарт, наділивши духовну субстанцію атрибутом мислення, матеріальну субстанцію наділяє атрибутом протяжності. Матерію він розу­міє таким чином, що відкидає як атомістичні погляди про існу­вання неподільних атомів і пустоти, так і античні та середньовіч­ні концепції матерії.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Декарта матерія сама по собі вже подана, а це означає, що вона не просто можливість, а дійсність, яка навіть носить назву субстанції, тобто того, що може існувати саме по собі, не маючи потреби ні в чому іншому, крім Бога, який створив її.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тій картині світу, яку, виходя­чи із своєї онтології, розробляє Декарт, саме геометричне ба­чення цього світу стає домінуючим.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1143000"/>
          </a:xfrm>
          <a:solidFill>
            <a:srgbClr val="FFFF00"/>
          </a:solidFill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онтології Р. Декарта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471794565"/>
              </p:ext>
            </p:extLst>
          </p:nvPr>
        </p:nvGraphicFramePr>
        <p:xfrm>
          <a:off x="431800" y="1412776"/>
          <a:ext cx="8388672" cy="463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2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Бенеди́кт </a:t>
            </a:r>
            <a:r>
              <a:rPr lang="vi-VN" sz="3200" b="1" dirty="0" smtClean="0">
                <a:solidFill>
                  <a:srgbClr val="FF0000"/>
                </a:solidFill>
              </a:rPr>
              <a:t>Спіно́за</a:t>
            </a:r>
            <a:r>
              <a:rPr lang="uk-UA" sz="3200" b="1" dirty="0">
                <a:solidFill>
                  <a:srgbClr val="FF0000"/>
                </a:solidFill>
              </a:rPr>
              <a:t/>
            </a:r>
            <a:br>
              <a:rPr lang="uk-UA" sz="3200" b="1" dirty="0">
                <a:solidFill>
                  <a:srgbClr val="FF0000"/>
                </a:solidFill>
              </a:rPr>
            </a:br>
            <a:r>
              <a:rPr lang="uk-UA" sz="3200" b="1" dirty="0" smtClean="0">
                <a:solidFill>
                  <a:srgbClr val="FF0000"/>
                </a:solidFill>
              </a:rPr>
              <a:t>24.11.1632-21.02.1677</a:t>
            </a:r>
            <a:endParaRPr lang="uk-UA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dirty="0"/>
              <a:t>  —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Голландія"/>
              </a:rPr>
              <a:t>голландський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Філософ"/>
              </a:rPr>
              <a:t>філософ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походженням із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Португалія"/>
              </a:rPr>
              <a:t>португальських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Євреї"/>
              </a:rPr>
              <a:t>євреїв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один з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найвідоміших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Пантеїзм"/>
              </a:rPr>
              <a:t>пантеїстів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Розвинув вчення про єдину, невичерпну,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ескінченну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Субстанція"/>
              </a:rPr>
              <a:t>субстанцію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 безмежною кількістю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Атрибут (філософія)"/>
              </a:rPr>
              <a:t>атрибутів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людям відомі тільки два атрибути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Протяжність"/>
              </a:rPr>
              <a:t>протяжність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Мислення"/>
              </a:rPr>
              <a:t>мислення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тобто ця субстанція є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11" tooltip="Causa sui"/>
              </a:rPr>
              <a:t>причиною самої себе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єкт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об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єкт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Бог = Природа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ru-RU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Свобода це пізнана необхідність</a:t>
            </a:r>
            <a:endParaRPr lang="ru-RU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600200"/>
            <a:ext cx="4857784" cy="4997151"/>
          </a:xfrm>
          <a:solidFill>
            <a:srgbClr val="92D050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uk-UA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субстанція</a:t>
            </a:r>
            <a:r>
              <a:rPr lang="uk-UA" sz="2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єдина і всеохоплююча, включає в   свій зміст всі можливі явища дійсності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мислення і протяжність постають не 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окремими субстанціями, а атрибутами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(найпершими невід'ємними якостями)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єдиної субстанції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у світобудові Бог і природа є те ж саме, тобто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субстанція водночас є абсолютне мислення і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все реальність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в світі порядок ідей і порядок речей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принципово збігаються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всі речі та явища - лише різні міри поєднання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модусами - мислення і протяжності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uk-UA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людина найбільш яскраве та виразне поєднання</a:t>
            </a:r>
          </a:p>
          <a:p>
            <a:pPr>
              <a:buNone/>
            </a:pPr>
            <a:r>
              <a:rPr lang="uk-UA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модусу - тіла та модусу - душу.</a:t>
            </a:r>
          </a:p>
          <a:p>
            <a:pPr>
              <a:buNone/>
            </a:pPr>
            <a:endParaRPr lang="ru-RU" sz="1900" dirty="0" smtClean="0"/>
          </a:p>
          <a:p>
            <a:pPr>
              <a:buNone/>
            </a:pPr>
            <a:endParaRPr lang="uk-UA" sz="1900" dirty="0" smtClean="0"/>
          </a:p>
        </p:txBody>
      </p:sp>
      <p:pic>
        <p:nvPicPr>
          <p:cNvPr id="1026" name="Picture 2" descr="C:\Documents and Settings\Admin\Рабочий стол\сПІНОЗ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7039" y="1628800"/>
            <a:ext cx="3806961" cy="4371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222120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Autofit/>
          </a:bodyPr>
          <a:lstStyle/>
          <a:p>
            <a:pPr algn="l"/>
            <a:r>
              <a:rPr lang="uk-U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В. </a:t>
            </a:r>
            <a:r>
              <a:rPr lang="uk-UA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Лейбніц</a:t>
            </a:r>
            <a:r>
              <a:rPr lang="uk-U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(1646-1716) - німецький філософ, вчений, громадський діяч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199"/>
            <a:ext cx="8604000" cy="4932000"/>
          </a:xfrm>
          <a:solidFill>
            <a:srgbClr val="92D050"/>
          </a:solidFill>
        </p:spPr>
        <p:txBody>
          <a:bodyPr>
            <a:noAutofit/>
          </a:bodyPr>
          <a:lstStyle/>
          <a:p>
            <a:pPr algn="just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– «Монадологія»</a:t>
            </a:r>
          </a:p>
          <a:p>
            <a:pPr algn="just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В.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Лейбніц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розвивав плюралістичну концеп­цію об'єктивного ідеалізму в ученні про монади - різні неподільні духовні субстанції, які становлять світ первинний, ідеальний, осягнути який можна ли­ше розумом. Монад не лише нескінченно багато, вони утворюють певну ієрархію, в межах якої має місце процес їхнього роз­витку.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Найнижчими в упорядкуванні монад є ті, які в основному утворюють неорганічну природу. Це - каміння, земля тощо. Ці монади «сплять без сновидінь», але вся природа повна життя. Більш високий другий клас монад: це ті, які мають відчут­тя і споглядання (сприйняття, перцепції). Найменш розвине­ним представникам цього класу притаманні підсвідомі, напівсві­домі, невиразні споглядання. До цього класу належать твари­ни. Нарешті, до найвищого класу монад він відносив душі людей з їхніми здібностями до самосвідомості, активного міркування.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Лейбніц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вважав, що у Всесвіті є живі істоти, досконаліші за людей і в духовному, і в тілесному відношенні. Великою заслугою онтології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Лейбніца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було те, що він наблизився до висновку про нерозривний зв'язок матерії і ру­ху, а кожну із монад розглядав як «живе дзеркало Всесвіту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Висловлювання Г. </a:t>
            </a:r>
            <a:r>
              <a:rPr lang="uk-UA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Лейбніца</a:t>
            </a:r>
            <a:r>
              <a:rPr lang="uk-U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70000" lnSpcReduction="20000"/>
          </a:bodyPr>
          <a:lstStyle/>
          <a:p>
            <a:r>
              <a:rPr lang="uk-UA" dirty="0"/>
              <a:t>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Бажання підпорядкувати собі зброєю народи цивілізовані і войовничі які в той же час люблять свободу, сьогодні - це майже всі народи Європи, - є не лише злочином, але й божевіллям.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Слабкі бояться гніту, сильні остерігаються, що їх свавілля буде обмежене.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При поясненні тілесних явищ не слід без потреби залучати ні Бога, ні яку-небудь іншу матеріальну річ, форму або властивість, наскільки можливо, слід виводити з природи тіла і його первинних властивостей величини, фігури і рухи.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Дві речі мені дуже стали в пригоді. По-перше, те, що я був самоучкою, автодидактом, і по-друге, те, що я в кожній науці, коли ще звичайне недостатньо засвоїв, шукав нового.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uk-UA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Девід Юм (1711-1776) 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71613"/>
            <a:ext cx="4572032" cy="4642486"/>
          </a:xfr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txBody>
          <a:bodyPr>
            <a:normAutofit fontScale="70000" lnSpcReduction="20000"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Трактат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про людську природу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філософські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ідеї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Юма мають  матеріалістичний  характер. Юм  вважає, що людський досвід складається зі сприйняття, а сприйняття у свою чергу діляться на враження (відчуття та емоції) та ідеї (згадування та  уяви). Після сприйняття той, хто пізнає починає опрацьовувати цю уяву.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Розлад  по  подібності та розбіжності  далеко один від одного ,або поруч (називає це «простором»). Що ж тоді є джерелом відчуття сприйняття? Юм  тоді виводить три гіпотези: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образи об’єктивних предметів (теорія відображення, матеріалізм).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Світ — це комплекс відчуттів сприйняття (такий собі суб’єктивний ідеалізм).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Відчуття сприйняття викликається у нашому розумі Богом, вищим духом (об’єктивний ідеалізм).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Юма вважають одним із відомих шотландських філософів, який став представником  двох філософських напрямів – емпіризму та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агностицизму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>
              <a:spcBef>
                <a:spcPts val="0"/>
              </a:spcBef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 descr="C:\Documents and Settings\Admin\Рабочий стол\Ю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9" y="1571612"/>
            <a:ext cx="3729529" cy="4642487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479634" y="255183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210788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l"/>
            <a:r>
              <a:rPr lang="uk-UA" sz="67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Блез Паскаль </a:t>
            </a:r>
            <a:r>
              <a:rPr lang="uk-UA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(1623-1662)</a:t>
            </a:r>
            <a:r>
              <a:rPr lang="uk-UA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4829180" cy="4809716"/>
          </a:xfr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 smtClean="0"/>
              <a:t>          </a:t>
            </a:r>
            <a:r>
              <a:rPr lang="uk-UA" sz="2400" b="1" i="1" u="sng" dirty="0" smtClean="0"/>
              <a:t>Праця “Думки”</a:t>
            </a:r>
          </a:p>
          <a:p>
            <a:pPr>
              <a:buNone/>
            </a:pPr>
            <a:r>
              <a:rPr lang="uk-UA" sz="1900" dirty="0" smtClean="0"/>
              <a:t>• </a:t>
            </a:r>
            <a:r>
              <a:rPr lang="uk-UA" sz="2400" b="1" i="1" dirty="0" smtClean="0">
                <a:solidFill>
                  <a:srgbClr val="CC3399"/>
                </a:solidFill>
              </a:rPr>
              <a:t>людина - це “мислячий очерет</a:t>
            </a:r>
            <a:r>
              <a:rPr lang="uk-UA" sz="1900" dirty="0" smtClean="0"/>
              <a:t>”, </a:t>
            </a:r>
            <a:r>
              <a:rPr lang="uk-UA" sz="2000" dirty="0" smtClean="0"/>
              <a:t>але вона   перевершує природу тим, що може всю її </a:t>
            </a:r>
          </a:p>
          <a:p>
            <a:pPr>
              <a:buNone/>
            </a:pPr>
            <a:r>
              <a:rPr lang="uk-UA" sz="2000" dirty="0" smtClean="0"/>
              <a:t>  осмислити й пізнати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pPr>
              <a:buNone/>
            </a:pPr>
            <a:endParaRPr lang="uk-UA" sz="2000" dirty="0" smtClean="0"/>
          </a:p>
          <a:p>
            <a:pPr>
              <a:buNone/>
            </a:pPr>
            <a:r>
              <a:rPr lang="uk-UA" sz="2000" dirty="0" smtClean="0"/>
              <a:t>• єдиною життєвою опорою для людини</a:t>
            </a:r>
          </a:p>
          <a:p>
            <a:pPr>
              <a:buNone/>
            </a:pPr>
            <a:r>
              <a:rPr lang="uk-UA" sz="2000" dirty="0" smtClean="0"/>
              <a:t>    може бути Бог.</a:t>
            </a:r>
          </a:p>
          <a:p>
            <a:pPr>
              <a:buNone/>
            </a:pPr>
            <a:endParaRPr lang="uk-UA" sz="2000" b="1" i="1" u="sng" dirty="0"/>
          </a:p>
          <a:p>
            <a:pPr>
              <a:buNone/>
            </a:pPr>
            <a:r>
              <a:rPr lang="uk-UA" sz="2000" b="1" i="1" u="sng" dirty="0"/>
              <a:t>Філософський </a:t>
            </a:r>
            <a:r>
              <a:rPr lang="uk-UA" sz="2000" b="1" i="1" u="sng" dirty="0" err="1"/>
              <a:t>песиміз</a:t>
            </a:r>
            <a:r>
              <a:rPr lang="uk-UA" sz="2000" b="1" i="1" u="sng" dirty="0"/>
              <a:t>, як фізичний об</a:t>
            </a:r>
            <a:r>
              <a:rPr lang="en-US" sz="2000" b="1" i="1" u="sng" dirty="0"/>
              <a:t>’</a:t>
            </a:r>
            <a:r>
              <a:rPr lang="uk-UA" sz="2000" b="1" i="1" u="sng" dirty="0" err="1"/>
              <a:t>єкт</a:t>
            </a:r>
            <a:r>
              <a:rPr lang="uk-UA" sz="2000" b="1" i="1" u="sng" dirty="0"/>
              <a:t> я загубився у Всесвіті</a:t>
            </a:r>
            <a:endParaRPr lang="ru-RU" sz="2000" b="1" i="1" u="sng" dirty="0"/>
          </a:p>
          <a:p>
            <a:pPr>
              <a:buNone/>
            </a:pPr>
            <a:endParaRPr lang="uk-UA" sz="2000" b="1" i="1" u="sng" dirty="0" smtClean="0"/>
          </a:p>
          <a:p>
            <a:pPr>
              <a:buNone/>
            </a:pPr>
            <a:endParaRPr lang="uk-UA" sz="2000" b="1" i="1" u="sng" dirty="0" smtClean="0"/>
          </a:p>
          <a:p>
            <a:pPr>
              <a:buNone/>
            </a:pPr>
            <a:endParaRPr lang="ru-RU" sz="2400" b="1" i="1" u="sng" dirty="0"/>
          </a:p>
        </p:txBody>
      </p:sp>
      <p:pic>
        <p:nvPicPr>
          <p:cNvPr id="2050" name="Picture 2" descr="D:\Ф-фія\Блез Паскаль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0286" y="1571612"/>
            <a:ext cx="3597972" cy="464347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249473" y="255183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844367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uk-UA" sz="60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Ш.Л. Монтеск</a:t>
            </a:r>
            <a:r>
              <a:rPr lang="en-US" sz="60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60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uk-UA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(1689-1755)</a:t>
            </a:r>
            <a:endParaRPr lang="ru-RU" sz="3600" b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1"/>
            <a:ext cx="4500594" cy="4472006"/>
          </a:xfrm>
          <a:solidFill>
            <a:srgbClr val="92D050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uk-UA" sz="1900" dirty="0" smtClean="0"/>
              <a:t>•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Виступаючи </a:t>
            </a: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прибічником “природного</a:t>
            </a:r>
          </a:p>
          <a:p>
            <a:pPr>
              <a:buNone/>
            </a:pPr>
            <a:r>
              <a:rPr lang="uk-UA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права”,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вважав, що кожен народ живе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 особливих природних умовах, тому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потребує особливої форми правління</a:t>
            </a:r>
            <a:r>
              <a:rPr lang="en-US" sz="19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9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аристократії, демократії , деспотії</a:t>
            </a:r>
            <a:r>
              <a:rPr lang="ru-RU" sz="19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90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endParaRPr lang="ru-RU" sz="19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монархії.                                                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Наприклад, він вважав, що на бідних за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врожайністю землях деспотія не мала б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успіху, тут як засіб можлива лише 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демократія.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виступав за принцип  розподілу 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влади – на законодавчу, виконавчу, і 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судову.</a:t>
            </a:r>
          </a:p>
          <a:p>
            <a:pPr>
              <a:buNone/>
            </a:pPr>
            <a:endParaRPr lang="uk-UA" sz="1900" dirty="0" smtClean="0"/>
          </a:p>
          <a:p>
            <a:pPr>
              <a:buNone/>
            </a:pPr>
            <a:endParaRPr lang="uk-UA" sz="19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 descr="D:\Ф-фія\Шарль Луї де Монтеск'є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938" y="1571612"/>
            <a:ext cx="3700488" cy="4500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841504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uk-UA" sz="48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Ф.Вольтер</a:t>
            </a:r>
            <a:br>
              <a:rPr lang="uk-UA" sz="48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8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(1694-1778)</a:t>
            </a:r>
            <a:endParaRPr lang="ru-RU" sz="4800" b="1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571612"/>
            <a:ext cx="4714908" cy="4554551"/>
          </a:xfrm>
          <a:solidFill>
            <a:srgbClr val="00B05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uk-UA" sz="1900" dirty="0" smtClean="0"/>
              <a:t>• противник егалітаризму (рівність)</a:t>
            </a:r>
            <a:r>
              <a:rPr lang="en-US" sz="1800" dirty="0" smtClean="0"/>
              <a:t>;</a:t>
            </a:r>
            <a:endParaRPr lang="uk-UA" sz="1800" dirty="0" smtClean="0"/>
          </a:p>
          <a:p>
            <a:pPr>
              <a:buNone/>
            </a:pPr>
            <a:r>
              <a:rPr lang="uk-UA" sz="1900" dirty="0" smtClean="0"/>
              <a:t>• </a:t>
            </a:r>
            <a:r>
              <a:rPr lang="uk-UA" sz="2400" b="1" dirty="0" smtClean="0">
                <a:solidFill>
                  <a:srgbClr val="FFFF00"/>
                </a:solidFill>
              </a:rPr>
              <a:t>на чолі держави повинен стояти</a:t>
            </a:r>
          </a:p>
          <a:p>
            <a:pPr>
              <a:buNone/>
            </a:pPr>
            <a:r>
              <a:rPr lang="uk-UA" sz="2400" b="1" dirty="0" smtClean="0">
                <a:solidFill>
                  <a:srgbClr val="FFFF00"/>
                </a:solidFill>
              </a:rPr>
              <a:t>   освічений правитель, який керує у межах   конституційної монархії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pPr>
              <a:buNone/>
            </a:pPr>
            <a:r>
              <a:rPr lang="uk-UA" sz="1900" dirty="0" smtClean="0"/>
              <a:t>• царство розуму або свободи запанує </a:t>
            </a:r>
          </a:p>
          <a:p>
            <a:pPr>
              <a:buNone/>
            </a:pPr>
            <a:r>
              <a:rPr lang="uk-UA" sz="1900" dirty="0" smtClean="0"/>
              <a:t>   лише тоді, коли в суспільстві діятимуть</a:t>
            </a:r>
          </a:p>
          <a:p>
            <a:pPr>
              <a:buNone/>
            </a:pPr>
            <a:r>
              <a:rPr lang="uk-UA" sz="2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“розумні” закони</a:t>
            </a:r>
            <a:r>
              <a:rPr lang="uk-UA" sz="1900" dirty="0" smtClean="0"/>
              <a:t>, гарантом яких є </a:t>
            </a:r>
          </a:p>
          <a:p>
            <a:pPr>
              <a:buNone/>
            </a:pPr>
            <a:r>
              <a:rPr lang="uk-UA" sz="1900" dirty="0" smtClean="0"/>
              <a:t>    держава</a:t>
            </a:r>
            <a:r>
              <a:rPr lang="en-US" sz="1800" dirty="0" smtClean="0"/>
              <a:t>;</a:t>
            </a:r>
            <a:endParaRPr lang="uk-UA" sz="1800" dirty="0" smtClean="0"/>
          </a:p>
          <a:p>
            <a:pPr>
              <a:buNone/>
            </a:pPr>
            <a:r>
              <a:rPr lang="uk-UA" sz="1900" dirty="0" smtClean="0"/>
              <a:t>• раціонально побудоване суспільство дає</a:t>
            </a:r>
          </a:p>
          <a:p>
            <a:pPr>
              <a:buNone/>
            </a:pPr>
            <a:r>
              <a:rPr lang="uk-UA" sz="1900" dirty="0" smtClean="0"/>
              <a:t>   людині свободу слова, передбачає </a:t>
            </a:r>
          </a:p>
          <a:p>
            <a:pPr>
              <a:buNone/>
            </a:pPr>
            <a:r>
              <a:rPr lang="uk-UA" sz="1900" dirty="0" smtClean="0"/>
              <a:t>   єдність “я” і суспільного інтересу.</a:t>
            </a:r>
            <a:endParaRPr lang="ru-RU" sz="1900" dirty="0"/>
          </a:p>
        </p:txBody>
      </p:sp>
      <p:pic>
        <p:nvPicPr>
          <p:cNvPr id="6146" name="Picture 2" descr="D:\Ф-фія\Вольтер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571612"/>
            <a:ext cx="3803329" cy="4572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9137294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РИСИ</a:t>
            </a:r>
            <a:r>
              <a:rPr lang="ru-RU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риси філософії Нового часу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(Х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ІІІ ст.):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Зв’язок з наукою. Критика схоластики;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Впровадження в науку експериментальних і математичних методів дослідження;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Розробка і застосування в процесі пізнання методів індукції і дедукції.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Раціоналізм і емпіризм як визначальні напрямки філософії Нового часу;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Розробка вчення про людину і її невід’ємні права;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Просвітництво;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Розробка договірної теорії держави, вчення про її сутність та природне походження.</a:t>
            </a:r>
          </a:p>
          <a:p>
            <a:pPr algn="ctr">
              <a:buNone/>
            </a:pP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Картинки по запросу картинки філософия нового врем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73216"/>
            <a:ext cx="3816424" cy="131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1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uk-UA" sz="36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Джон Локк (</a:t>
            </a:r>
            <a:r>
              <a:rPr lang="uk-UA" sz="36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1632-1704)</a:t>
            </a:r>
            <a:r>
              <a:rPr lang="uk-UA" sz="36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6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«чиста дошка»  ідеї (мислі </a:t>
            </a:r>
            <a:r>
              <a:rPr lang="uk-UA" sz="3600" b="1" spc="50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суб</a:t>
            </a:r>
            <a:r>
              <a:rPr lang="en-US" sz="36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3600" b="1" spc="50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єкта</a:t>
            </a:r>
            <a:r>
              <a:rPr lang="uk-UA" sz="36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9634" y="255183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285720" y="1600200"/>
            <a:ext cx="4714908" cy="4525963"/>
          </a:xfr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pPr>
              <a:buNone/>
            </a:pPr>
            <a:r>
              <a:rPr lang="ru-RU" sz="1400" dirty="0">
                <a:latin typeface="+mj-lt"/>
                <a:cs typeface="Times New Roman" panose="02020603050405020304" pitchFamily="18" charset="0"/>
              </a:rPr>
              <a:t>один із засновників емпіричної психології, з характерним для неї методом самоспостереження (інтроспекції) . У розділі його «Досліду», в якому розглядаються ідеї рефлексії, Локк, власне, і викладає своє психологічне вчення. </a:t>
            </a:r>
          </a:p>
          <a:p>
            <a:pPr>
              <a:buNone/>
            </a:pPr>
            <a:endParaRPr lang="uk-UA" sz="1400" dirty="0" smtClean="0"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400" dirty="0" smtClean="0">
                <a:latin typeface="+mj-lt"/>
                <a:cs typeface="Times New Roman" panose="02020603050405020304" pitchFamily="18" charset="0"/>
              </a:rPr>
              <a:t>• заперечив існування ”вроджених ідей”,</a:t>
            </a:r>
          </a:p>
          <a:p>
            <a:pPr>
              <a:buNone/>
            </a:pPr>
            <a:r>
              <a:rPr lang="uk-UA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uk-UA" sz="1400" dirty="0" smtClean="0">
                <a:latin typeface="+mj-lt"/>
                <a:cs typeface="Times New Roman" panose="02020603050405020304" pitchFamily="18" charset="0"/>
              </a:rPr>
              <a:t>  так як від народження </a:t>
            </a:r>
            <a:r>
              <a:rPr lang="uk-UA" sz="1400" b="1" dirty="0" smtClean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мозок людини</a:t>
            </a:r>
          </a:p>
          <a:p>
            <a:pPr>
              <a:buNone/>
            </a:pPr>
            <a:r>
              <a:rPr lang="uk-UA" sz="1400" dirty="0" smtClean="0">
                <a:latin typeface="+mj-lt"/>
                <a:cs typeface="Times New Roman" panose="02020603050405020304" pitchFamily="18" charset="0"/>
              </a:rPr>
              <a:t>  </a:t>
            </a:r>
            <a:r>
              <a:rPr lang="uk-UA" sz="1400" b="1" dirty="0" smtClean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“</a:t>
            </a:r>
            <a:r>
              <a:rPr lang="en-US" sz="1400" b="1" dirty="0" smtClean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tabula rasa</a:t>
            </a:r>
            <a:r>
              <a:rPr lang="uk-UA" sz="1400" b="1" dirty="0" smtClean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“ </a:t>
            </a:r>
            <a:r>
              <a:rPr lang="uk-UA" sz="1400" dirty="0" smtClean="0">
                <a:latin typeface="+mj-lt"/>
                <a:cs typeface="Times New Roman" panose="02020603050405020304" pitchFamily="18" charset="0"/>
              </a:rPr>
              <a:t>– чиста дошка, тобто в ньому   немає нічого, окрім простої здатності бути</a:t>
            </a:r>
          </a:p>
          <a:p>
            <a:pPr>
              <a:buNone/>
            </a:pPr>
            <a:r>
              <a:rPr lang="uk-UA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uk-UA" sz="1400" dirty="0" smtClean="0">
                <a:latin typeface="+mj-lt"/>
                <a:cs typeface="Times New Roman" panose="02020603050405020304" pitchFamily="18" charset="0"/>
              </a:rPr>
              <a:t>  органом пізнання і мислення</a:t>
            </a: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;</a:t>
            </a:r>
            <a:endParaRPr lang="ru-RU" sz="1400" dirty="0" smtClean="0"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endParaRPr lang="uk-UA" sz="1400" dirty="0" smtClean="0"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400" dirty="0" smtClean="0">
                <a:latin typeface="+mj-lt"/>
                <a:cs typeface="Times New Roman" panose="02020603050405020304" pitchFamily="18" charset="0"/>
              </a:rPr>
              <a:t>• вважав, що існує два джерела знань</a:t>
            </a:r>
            <a:r>
              <a:rPr lang="en-US" sz="1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anose="02020603050405020304" pitchFamily="18" charset="0"/>
              </a:rPr>
              <a:t>:</a:t>
            </a:r>
            <a:endParaRPr lang="uk-UA" sz="1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anose="02020603050405020304" pitchFamily="18" charset="0"/>
              </a:rPr>
              <a:t>   </a:t>
            </a:r>
            <a:r>
              <a:rPr lang="uk-UA" sz="1400" b="1" i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anose="02020603050405020304" pitchFamily="18" charset="0"/>
              </a:rPr>
              <a:t>відчуття</a:t>
            </a:r>
            <a:r>
              <a:rPr lang="uk-UA" sz="1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anose="02020603050405020304" pitchFamily="18" charset="0"/>
              </a:rPr>
              <a:t>, які дають нам прості ідеї (біле, </a:t>
            </a:r>
          </a:p>
          <a:p>
            <a:pPr>
              <a:buNone/>
            </a:pPr>
            <a:r>
              <a:rPr lang="uk-UA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anose="02020603050405020304" pitchFamily="18" charset="0"/>
              </a:rPr>
              <a:t> </a:t>
            </a:r>
            <a:r>
              <a:rPr lang="uk-UA" sz="1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anose="02020603050405020304" pitchFamily="18" charset="0"/>
              </a:rPr>
              <a:t>  овальне, солодке), і </a:t>
            </a:r>
            <a:r>
              <a:rPr lang="uk-UA" sz="1400" b="1" i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anose="02020603050405020304" pitchFamily="18" charset="0"/>
              </a:rPr>
              <a:t>рефлексія </a:t>
            </a:r>
            <a:r>
              <a:rPr lang="uk-UA" sz="1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anose="02020603050405020304" pitchFamily="18" charset="0"/>
              </a:rPr>
              <a:t>- діяльність</a:t>
            </a:r>
            <a:endParaRPr lang="uk-UA" sz="1400" dirty="0" smtClean="0"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400" dirty="0" smtClean="0">
                <a:latin typeface="+mj-lt"/>
                <a:cs typeface="Times New Roman" panose="02020603050405020304" pitchFamily="18" charset="0"/>
              </a:rPr>
              <a:t>   розуму, спрямована на зіставлення й</a:t>
            </a:r>
          </a:p>
          <a:p>
            <a:pPr>
              <a:buNone/>
            </a:pPr>
            <a:r>
              <a:rPr lang="uk-UA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uk-UA" sz="1400" dirty="0" smtClean="0">
                <a:latin typeface="+mj-lt"/>
                <a:cs typeface="Times New Roman" panose="02020603050405020304" pitchFamily="18" charset="0"/>
              </a:rPr>
              <a:t>  узагальнення простих ідей та утворення їх</a:t>
            </a:r>
          </a:p>
          <a:p>
            <a:pPr>
              <a:buNone/>
            </a:pPr>
            <a:r>
              <a:rPr lang="uk-UA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uk-UA" sz="1400" dirty="0" smtClean="0">
                <a:latin typeface="+mj-lt"/>
                <a:cs typeface="Times New Roman" panose="02020603050405020304" pitchFamily="18" charset="0"/>
              </a:rPr>
              <a:t>  на основі “складних ідей”</a:t>
            </a:r>
          </a:p>
          <a:p>
            <a:pPr>
              <a:buNone/>
            </a:pPr>
            <a:endParaRPr lang="uk-UA" sz="1400" dirty="0"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endParaRPr lang="uk-UA" sz="1400" dirty="0" smtClean="0"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400" dirty="0">
                <a:latin typeface="+mj-lt"/>
              </a:rPr>
              <a:t> </a:t>
            </a:r>
            <a:r>
              <a:rPr lang="uk-UA" sz="1400" dirty="0" smtClean="0">
                <a:latin typeface="+mj-lt"/>
              </a:rPr>
              <a:t>  </a:t>
            </a:r>
            <a:endParaRPr lang="ru-RU" sz="1400" dirty="0">
              <a:latin typeface="+mj-lt"/>
            </a:endParaRPr>
          </a:p>
        </p:txBody>
      </p:sp>
      <p:pic>
        <p:nvPicPr>
          <p:cNvPr id="1028" name="Picture 4" descr="C:\Documents and Settings\Admin\Рабочий стол\Джо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5044" y="1571612"/>
            <a:ext cx="3636844" cy="4572032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4479634" y="255183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ru-RU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79634" y="255183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332559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uk-UA" sz="53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Жан-Жак Руссо</a:t>
            </a:r>
            <a:r>
              <a:rPr lang="uk-UA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(1712-1778)</a:t>
            </a:r>
            <a:endParaRPr lang="ru-RU" sz="3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4786346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uk-UA" sz="1900" dirty="0" smtClean="0"/>
              <a:t>• 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природним станом людини є об'єднання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людей у рівноправні спільноти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uk-UA" sz="2400" b="1" i="1" dirty="0" smtClean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рівноправ'я порушила приватна власність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яка розшарувала суспільство на багатих і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бідних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нерівність людей треба усунути розумно</a:t>
            </a:r>
            <a:r>
              <a:rPr lang="en-US" sz="19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9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кожна людина повинна володіти рівною</a:t>
            </a:r>
          </a:p>
          <a:p>
            <a:pPr>
              <a:buNone/>
            </a:pPr>
            <a:r>
              <a:rPr lang="uk-UA" sz="19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часткою власності.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D:\Ф-фія\Руссо ж.ж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9483" y="1571612"/>
            <a:ext cx="3723059" cy="4572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957804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uk-UA" sz="67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Д.Дідро</a:t>
            </a:r>
            <a:r>
              <a:rPr lang="uk-UA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(1713-1784)</a:t>
            </a:r>
            <a:endParaRPr lang="ru-RU" sz="3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4329114" cy="5286388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just">
              <a:buNone/>
            </a:pPr>
            <a:r>
              <a:rPr lang="uk-UA" sz="1800" dirty="0" smtClean="0"/>
              <a:t>• надія на </a:t>
            </a:r>
            <a:r>
              <a:rPr lang="uk-UA" sz="1800" b="1" dirty="0" smtClean="0">
                <a:solidFill>
                  <a:schemeClr val="accent6">
                    <a:lumMod val="75000"/>
                  </a:schemeClr>
                </a:solidFill>
              </a:rPr>
              <a:t>освіченого “монарха</a:t>
            </a:r>
            <a:r>
              <a:rPr lang="uk-UA" sz="1800" dirty="0" smtClean="0"/>
              <a:t>”</a:t>
            </a:r>
            <a:r>
              <a:rPr lang="en-US" sz="1800" dirty="0" smtClean="0"/>
              <a:t>;</a:t>
            </a:r>
            <a:r>
              <a:rPr lang="uk-UA" sz="1800" dirty="0" smtClean="0"/>
              <a:t> </a:t>
            </a:r>
          </a:p>
          <a:p>
            <a:pPr algn="just">
              <a:buNone/>
            </a:pPr>
            <a:r>
              <a:rPr lang="uk-UA" sz="1800" dirty="0" smtClean="0"/>
              <a:t>• критика деспотичного правління</a:t>
            </a:r>
            <a:r>
              <a:rPr lang="en-US" sz="1800" dirty="0" smtClean="0"/>
              <a:t>;</a:t>
            </a:r>
            <a:endParaRPr lang="uk-UA" sz="1800" dirty="0" smtClean="0"/>
          </a:p>
          <a:p>
            <a:pPr algn="just">
              <a:buNone/>
            </a:pPr>
            <a:r>
              <a:rPr lang="uk-UA" sz="1800" dirty="0" smtClean="0"/>
              <a:t>• </a:t>
            </a:r>
            <a:r>
              <a:rPr lang="uk-UA" sz="1800" b="1" dirty="0" smtClean="0">
                <a:solidFill>
                  <a:srgbClr val="FF0000"/>
                </a:solidFill>
              </a:rPr>
              <a:t>за конституційну монархію</a:t>
            </a:r>
            <a:r>
              <a:rPr lang="en-US" sz="1800" dirty="0" smtClean="0"/>
              <a:t>;</a:t>
            </a:r>
            <a:endParaRPr lang="uk-UA" sz="1800" dirty="0" smtClean="0"/>
          </a:p>
          <a:p>
            <a:pPr algn="just">
              <a:buNone/>
            </a:pPr>
            <a:r>
              <a:rPr lang="uk-UA" sz="1800" dirty="0" smtClean="0"/>
              <a:t>• прихильник теорії “суспільної угоди”</a:t>
            </a:r>
            <a:r>
              <a:rPr lang="en-US" sz="1800" dirty="0" smtClean="0"/>
              <a:t>;</a:t>
            </a:r>
            <a:endParaRPr lang="uk-UA" sz="1800" dirty="0" smtClean="0"/>
          </a:p>
          <a:p>
            <a:pPr algn="just">
              <a:buNone/>
            </a:pPr>
            <a:r>
              <a:rPr lang="uk-UA" sz="1800" dirty="0" smtClean="0"/>
              <a:t>• висловив думки про </a:t>
            </a:r>
            <a:r>
              <a:rPr lang="uk-UA" sz="1800" b="1" dirty="0" smtClean="0">
                <a:solidFill>
                  <a:srgbClr val="FF0000"/>
                </a:solidFill>
              </a:rPr>
              <a:t>республіканську</a:t>
            </a:r>
          </a:p>
          <a:p>
            <a:pPr algn="just">
              <a:buNone/>
            </a:pPr>
            <a:r>
              <a:rPr lang="uk-UA" sz="1800" b="1" dirty="0" smtClean="0">
                <a:solidFill>
                  <a:srgbClr val="FF0000"/>
                </a:solidFill>
              </a:rPr>
              <a:t>   форму правління</a:t>
            </a:r>
            <a:r>
              <a:rPr lang="en-US" sz="1800" b="1" dirty="0" smtClean="0">
                <a:solidFill>
                  <a:srgbClr val="FF0000"/>
                </a:solidFill>
              </a:rPr>
              <a:t>;</a:t>
            </a:r>
            <a:endParaRPr lang="uk-UA" sz="18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uk-UA" sz="1800" dirty="0" smtClean="0"/>
              <a:t>• заперечив вимоги церкви щодо</a:t>
            </a:r>
          </a:p>
          <a:p>
            <a:pPr algn="just">
              <a:buNone/>
            </a:pPr>
            <a:r>
              <a:rPr lang="uk-UA" sz="1800" dirty="0" smtClean="0"/>
              <a:t>   керування державою і втручання її у політику</a:t>
            </a:r>
            <a:r>
              <a:rPr lang="en-US" sz="1800" dirty="0" smtClean="0"/>
              <a:t>;</a:t>
            </a:r>
            <a:endParaRPr lang="uk-UA" sz="1800" dirty="0" smtClean="0"/>
          </a:p>
          <a:p>
            <a:pPr algn="just">
              <a:buNone/>
            </a:pPr>
            <a:r>
              <a:rPr lang="uk-UA" sz="1800" dirty="0" smtClean="0"/>
              <a:t>• пропонував ліквідацію станових </a:t>
            </a:r>
          </a:p>
          <a:p>
            <a:pPr algn="just">
              <a:buNone/>
            </a:pPr>
            <a:r>
              <a:rPr lang="uk-UA" sz="1800" dirty="0" smtClean="0"/>
              <a:t>   привілеїв</a:t>
            </a:r>
            <a:r>
              <a:rPr lang="en-US" sz="1800" dirty="0" smtClean="0"/>
              <a:t>;</a:t>
            </a:r>
            <a:endParaRPr lang="uk-UA" sz="1800" dirty="0" smtClean="0"/>
          </a:p>
          <a:p>
            <a:pPr algn="just">
              <a:buNone/>
            </a:pPr>
            <a:r>
              <a:rPr lang="uk-UA" sz="1800" dirty="0" smtClean="0"/>
              <a:t>• вважав, що свідомість своїм походженням  зобов'язана не Богові, а еволюції </a:t>
            </a:r>
            <a:r>
              <a:rPr lang="uk-UA" sz="2000" dirty="0" smtClean="0"/>
              <a:t>   </a:t>
            </a:r>
            <a:r>
              <a:rPr lang="uk-UA" sz="1800" dirty="0" smtClean="0"/>
              <a:t>людини</a:t>
            </a:r>
            <a:r>
              <a:rPr lang="en-US" sz="1800" dirty="0" smtClean="0"/>
              <a:t>;</a:t>
            </a:r>
            <a:endParaRPr lang="uk-UA" sz="1800" dirty="0" smtClean="0"/>
          </a:p>
          <a:p>
            <a:pPr>
              <a:buNone/>
            </a:pPr>
            <a:r>
              <a:rPr lang="uk-UA" sz="1800" dirty="0" smtClean="0"/>
              <a:t>• питання пізнання вирішував з позиції </a:t>
            </a:r>
          </a:p>
          <a:p>
            <a:pPr>
              <a:buNone/>
            </a:pPr>
            <a:r>
              <a:rPr lang="uk-UA" sz="1800" dirty="0" smtClean="0"/>
              <a:t>   сенсуалізму.</a:t>
            </a:r>
            <a:endParaRPr lang="ru-RU" sz="1800" dirty="0"/>
          </a:p>
        </p:txBody>
      </p:sp>
      <p:pic>
        <p:nvPicPr>
          <p:cNvPr id="7170" name="Picture 2" descr="D:\Ф-фія\Дидро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571612"/>
            <a:ext cx="3963166" cy="4572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808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uk-UA" sz="6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П.А. Гольбах</a:t>
            </a:r>
            <a:r>
              <a:rPr lang="uk-UA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(1723-1789)</a:t>
            </a:r>
            <a:endParaRPr lang="ru-RU" sz="36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71612"/>
            <a:ext cx="4786346" cy="4554551"/>
          </a:xfrm>
          <a:solidFill>
            <a:srgbClr val="00B05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b="1" dirty="0" smtClean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вірив у здатність людського розуму </a:t>
            </a:r>
          </a:p>
          <a:p>
            <a:pPr>
              <a:buNone/>
            </a:pPr>
            <a:r>
              <a:rPr lang="uk-UA" sz="2000" b="1" dirty="0" smtClean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пізнавати навколишній світ</a:t>
            </a:r>
            <a:r>
              <a:rPr lang="en-US" sz="2000" b="1" dirty="0" smtClean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b="1" dirty="0" smtClean="0">
              <a:solidFill>
                <a:srgbClr val="CC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uk-UA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вважав перевагу діяльності видатних осіб   у творенні історії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віра в розум допомагає людям позбутися</a:t>
            </a:r>
          </a:p>
          <a:p>
            <a:pPr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тривог перед неминучою фатальністю, яка</a:t>
            </a:r>
          </a:p>
          <a:p>
            <a:pPr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діє у світі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свобода - ілюзорна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відводив велику роль етиці у вихованні</a:t>
            </a:r>
          </a:p>
          <a:p>
            <a:pPr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людей.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D:\Ф-фія\Гольбах.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54803"/>
            <a:ext cx="3714766" cy="45888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512637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uk-UA" sz="6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К.А.Гельвецій</a:t>
            </a:r>
            <a:endParaRPr lang="ru-RU" sz="6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4357718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uk-UA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прагнення до насолоди життям </a:t>
            </a:r>
          </a:p>
          <a:p>
            <a:pPr>
              <a:buNone/>
            </a:pPr>
            <a:r>
              <a:rPr lang="uk-UA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зумовлює вчинки людей і виступає</a:t>
            </a:r>
          </a:p>
          <a:p>
            <a:pPr>
              <a:buNone/>
            </a:pPr>
            <a:r>
              <a:rPr lang="uk-UA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своєрідною рушійною силою розвитку   суспільства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пристрасті індивіда залежать як від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природи, так і від навколишнього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соціального середовища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процес формування пристрастей </a:t>
            </a: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зумовлює оточення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uk-UA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індивідуальні особливості, нерівність   розумових здібностей виводив із   конкретної діяльності з оточення, з    досвіду окремої людини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D:\Ф-фія\Гельвеци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643050"/>
            <a:ext cx="4220734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8765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риси філософії Нового часу: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Раціоналізм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Емпірізм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Природоцентризм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Етичний раціоналізм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Критика схоластики, вільнодумство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Механістичне розуміння світу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1084982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l"/>
            <a:r>
              <a:rPr lang="uk-UA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Емпіризм</a:t>
            </a:r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 - досвід) - це </a:t>
            </a:r>
            <a:r>
              <a:rPr lang="uk-U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напрям </a:t>
            </a:r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теорії пізнання</a:t>
            </a:r>
            <a:r>
              <a:rPr lang="uk-U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визнає чуттєвий досвід єдиним джерелом пізнання, а також стверджує, що всі знання обґрунтовуються в досвіді та шляхом досвіду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93096"/>
            <a:ext cx="3240360" cy="167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Картинки по запросу картинки філософия нового време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3240360" cy="23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Виділяються два види емпіризму: </a:t>
            </a:r>
            <a:r>
              <a:rPr lang="ru-RU" dirty="0">
                <a:solidFill>
                  <a:srgbClr val="FF0000"/>
                </a:solidFill>
              </a:rPr>
              <a:t/>
            </a:r>
            <a:br>
              <a:rPr lang="ru-RU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17638"/>
            <a:ext cx="8521656" cy="5071082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матеріалістичний емпіризм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який визнає, що джерелом чуттєвого досвіду є об’єктивно існуючий зовнішній світ (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Ф.Бекон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Т.Гоббс,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Дж.Локк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ідеалістичний емпіризм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який обмежує досвід сукупністю почуттів або уявлень, а також заперечує те, що в основі досвіду лежить об’єктивний світ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Берклі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uk-UA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Раціоналізм - це вчення у теорії </a:t>
            </a:r>
            <a:r>
              <a:rPr lang="uk-UA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пізнання</a:t>
            </a:r>
            <a:endParaRPr lang="ru-RU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496000" cy="4569371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з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раціо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розум  єдиним джерелом знання</a:t>
            </a:r>
          </a:p>
          <a:p>
            <a:pPr marL="0" indent="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Раціоналізм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позначає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Віру  в розумність та логічність усього  існуючого.</a:t>
            </a:r>
          </a:p>
          <a:p>
            <a:pPr marL="0" indent="0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Віру в силу доказів.</a:t>
            </a:r>
          </a:p>
          <a:p>
            <a:pPr marL="0" indent="0" algn="just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Віра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світу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розумних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началах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підгрунті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протилежність між емпіризмом та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раціоналізмом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uk-UA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полягає у питанні про походження знання.</a:t>
            </a:r>
            <a:endParaRPr lang="en-US" b="1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Деякі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раціоналісти згодні з тим, що в розумі немає нічого, чого б раніше не було в почуттях.  Головна протилежність їх поглядів в тому, що емпіризм виводить всезагальний та необхідний характер знань не з самого розуму, а з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досвіду. Т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Гоббс, Юм дійшли висновку, що досвід не здатний надавати знанню необхідне та всезагальне значення. 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uk-U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Бекон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22 січня"/>
              </a:rPr>
              <a:t>22 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22 січня"/>
              </a:rPr>
              <a:t>січня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1561"/>
              </a:rPr>
              <a:t>1561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Лондон"/>
              </a:rPr>
              <a:t>Лондон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9 квітня"/>
              </a:rPr>
              <a:t>9 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9 квітня"/>
              </a:rPr>
              <a:t>квітня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1626"/>
              </a:rPr>
              <a:t>1626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англійський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політик</a:t>
            </a: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«Новий Органон» (1620), у якій він перевизначив завдання природничої науки, вбачаючи у ній засіб для експериментального відкриття і метод посилення влади людини над природою; «Нова Атлантида» (1626), що описує той утопічний стан, у якому звичайно відбувається пошук і використання наукової істини.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Бекон розробив новий, антисхоластичний метод наукового пізнання. Догматичній дедукції схоластів він протиставив індуктивний метод, що ґрунтується на раціональному аналізі дослідних даних. Матеріалізм Бекона — непослідовний. Визнаючи об'єктивність і пізнаванність матеріального світу, активність матерії та її рух, вірячи у силу розуму і науки, Бекон робив поступки теології і додержувався вчення про т. з. двоїсту істину. Найважливіші філософські твори Б.: «Новий Органон», «Про принципи і начала».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142852"/>
            <a:ext cx="7800972" cy="11430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uk-UA" sz="40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Френсіс</a:t>
            </a:r>
            <a:r>
              <a:rPr lang="uk-UA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Бекон ( підкорення природи)</a:t>
            </a:r>
            <a:endParaRPr lang="ru-RU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71612"/>
            <a:ext cx="5186370" cy="4643470"/>
          </a:xfr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uk-UA" sz="2000" dirty="0" smtClean="0"/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Основним завданням  філософії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вважав</a:t>
            </a:r>
          </a:p>
          <a:p>
            <a:pPr algn="ctr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розроблення такого методу пізнання,</a:t>
            </a:r>
          </a:p>
          <a:p>
            <a:pPr algn="ctr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який підніс би ефективність науки на </a:t>
            </a:r>
          </a:p>
          <a:p>
            <a:pPr algn="ctr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новий рівень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Розрізняв «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плодоносне» та «світлоносне»</a:t>
            </a:r>
          </a:p>
          <a:p>
            <a:pPr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пізнання,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плодоносне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- приносить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користь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«світлоносне»- збільшує можливості</a:t>
            </a:r>
          </a:p>
          <a:p>
            <a:pPr algn="ctr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пізнання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Пізнавальна програма включала в себе </a:t>
            </a:r>
          </a:p>
          <a:p>
            <a:pPr algn="ctr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критичну та позитивну частини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Вважав,що формуванню істинного знання</a:t>
            </a:r>
          </a:p>
          <a:p>
            <a:pPr algn="ctr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заважають так звані </a:t>
            </a:r>
            <a:r>
              <a:rPr lang="uk-UA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«ідоли»,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 нагромаджені</a:t>
            </a:r>
          </a:p>
          <a:p>
            <a:pPr algn="ctr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історії пізнання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u-RU" sz="2000" dirty="0"/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1571612"/>
            <a:ext cx="342423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470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2640</Words>
  <Application>Microsoft Office PowerPoint</Application>
  <PresentationFormat>Экран (4:3)</PresentationFormat>
  <Paragraphs>334</Paragraphs>
  <Slides>35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Calibri</vt:lpstr>
      <vt:lpstr>Times New Roman</vt:lpstr>
      <vt:lpstr>Тема Office</vt:lpstr>
      <vt:lpstr>Лекція 5. Філософія Нового часу  (17 -18 століття)</vt:lpstr>
      <vt:lpstr> Загальна характеристика філософії Нового часу (XVII с) специфіка, коло проблем, напрями, представники.  </vt:lpstr>
      <vt:lpstr> ОСНОВНІ РИСИ  </vt:lpstr>
      <vt:lpstr>Емпіризм ( з гр. - досвід) - це напрям в теорії пізнання,. </vt:lpstr>
      <vt:lpstr>Виділяються два види емпіризму:  </vt:lpstr>
      <vt:lpstr>Раціоналізм - це вчення у теорії пізнання</vt:lpstr>
      <vt:lpstr>Основна протилежність між емпіризмом та раціоналізмом</vt:lpstr>
      <vt:lpstr>Ф. Бекон (22 січня 1561, Лондон — 9 квітня 1626) — англійський політик</vt:lpstr>
      <vt:lpstr>Френсіс Бекон ( підкорення природи)</vt:lpstr>
      <vt:lpstr>Презентация PowerPoint</vt:lpstr>
      <vt:lpstr>Презентация PowerPoint</vt:lpstr>
      <vt:lpstr> То́мас Гоббс (1588 — 1679) — англійський філософ.  Послідовниками його стала вся подальша західна політична філософія, засновав модель суспільства </vt:lpstr>
      <vt:lpstr>Природний стан людей </vt:lpstr>
      <vt:lpstr>Сутність матеріалізму Т. Гоббса: </vt:lpstr>
      <vt:lpstr>Етика Гоббса </vt:lpstr>
      <vt:lpstr>Погляди на державу </vt:lpstr>
      <vt:lpstr> Висловлювання Т. Гоббса: </vt:lpstr>
      <vt:lpstr>  Р. Декарт (1596-1650) - французький філософ, математик, фізик (опора на скепсіс) метод сумніву  «Cogito ergo sum»        картезіанство  </vt:lpstr>
      <vt:lpstr>Онтологія=Гносеологія</vt:lpstr>
      <vt:lpstr>  Дуалізм Декарта  </vt:lpstr>
      <vt:lpstr>Суть онтології Р. Декарта</vt:lpstr>
      <vt:lpstr>Бенеди́кт Спіно́за 24.11.1632-21.02.1677</vt:lpstr>
      <vt:lpstr>Свобода це пізнана необхідність</vt:lpstr>
      <vt:lpstr>Г. В. Лейбніц (1646-1716) - німецький філософ, вчений, громадський діяч</vt:lpstr>
      <vt:lpstr>Висловлювання Г. Лейбніца: </vt:lpstr>
      <vt:lpstr>Девід Юм (1711-1776) </vt:lpstr>
      <vt:lpstr>Блез Паскаль (1623-1662) </vt:lpstr>
      <vt:lpstr>Ш.Л. Монтеск’є (1689-1755)</vt:lpstr>
      <vt:lpstr>Ф.Вольтер (1694-1778)</vt:lpstr>
      <vt:lpstr>Джон Локк (1632-1704) «чиста дошка»  ідеї (мислі суб’єкта)</vt:lpstr>
      <vt:lpstr>Жан-Жак Руссо (1712-1778)</vt:lpstr>
      <vt:lpstr>Д.Дідро (1713-1784)</vt:lpstr>
      <vt:lpstr>П.А. Гольбах (1723-1789)</vt:lpstr>
      <vt:lpstr>К.А.Гельвецій</vt:lpstr>
      <vt:lpstr>Висновки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user</cp:lastModifiedBy>
  <cp:revision>92</cp:revision>
  <dcterms:created xsi:type="dcterms:W3CDTF">2014-03-27T21:19:28Z</dcterms:created>
  <dcterms:modified xsi:type="dcterms:W3CDTF">2024-04-19T07:28:29Z</dcterms:modified>
</cp:coreProperties>
</file>