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9.jpeg" ContentType="image/jpeg"/>
  <Override PartName="/ppt/media/image18.jpeg" ContentType="image/jpeg"/>
  <Override PartName="/ppt/media/image3.png" ContentType="image/png"/>
  <Override PartName="/ppt/media/image17.jpeg" ContentType="image/jpeg"/>
  <Override PartName="/ppt/media/image16.jpeg" ContentType="image/jpeg"/>
  <Override PartName="/ppt/media/image15.jpeg" ContentType="image/jpeg"/>
  <Override PartName="/ppt/media/image12.jpeg" ContentType="image/jpeg"/>
  <Override PartName="/ppt/media/image9.jpeg" ContentType="image/jpeg"/>
  <Override PartName="/ppt/media/image11.jpeg" ContentType="image/jpeg"/>
  <Override PartName="/ppt/media/image5.png" ContentType="image/png"/>
  <Override PartName="/ppt/media/image8.jpeg" ContentType="image/jpeg"/>
  <Override PartName="/ppt/media/image10.jpeg" ContentType="image/jpeg"/>
  <Override PartName="/ppt/media/image7.jpeg" ContentType="image/jpeg"/>
  <Override PartName="/ppt/media/image6.png" ContentType="image/png"/>
  <Override PartName="/ppt/media/image14.jpeg" ContentType="image/jpeg"/>
  <Override PartName="/ppt/media/image4.png" ContentType="image/png"/>
  <Override PartName="/ppt/media/image13.jpeg" ContentType="image/jpe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&lt;header&gt;</a:t>
            </a:r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US"/>
              <a:t>&lt;footer&gt;</a:t>
            </a:r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5F79C1BD-3008-4F88-A4D3-CAE9D9694974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686C52-7C0C-4A51-9D4F-360E5941D77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6047280" y="1824480"/>
            <a:ext cx="2875680" cy="71316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619360" y="1696320"/>
            <a:ext cx="5543640" cy="8492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2828880" y="1708560"/>
            <a:ext cx="5467320" cy="773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4" name="CustomShape 5"/>
          <p:cNvSpPr/>
          <p:nvPr/>
        </p:nvSpPr>
        <p:spPr>
          <a:xfrm>
            <a:off x="5609520" y="1694880"/>
            <a:ext cx="3307320" cy="650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" name="CustomShape 6"/>
          <p:cNvSpPr/>
          <p:nvPr/>
        </p:nvSpPr>
        <p:spPr>
          <a:xfrm>
            <a:off x="211680" y="1679400"/>
            <a:ext cx="8722800" cy="1329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228600" y="228600"/>
            <a:ext cx="8695080" cy="603432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054840" y="5499360"/>
            <a:ext cx="2879280" cy="7142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2622240" y="5370840"/>
            <a:ext cx="5550840" cy="85068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2832120" y="5383080"/>
            <a:ext cx="5474160" cy="7747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0" name="CustomShape 11"/>
          <p:cNvSpPr/>
          <p:nvPr/>
        </p:nvSpPr>
        <p:spPr>
          <a:xfrm>
            <a:off x="5616360" y="5369760"/>
            <a:ext cx="3311640" cy="6516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1" name="CustomShape 12"/>
          <p:cNvSpPr/>
          <p:nvPr/>
        </p:nvSpPr>
        <p:spPr>
          <a:xfrm>
            <a:off x="211680" y="5353920"/>
            <a:ext cx="8722800" cy="1330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8880" cy="125244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28600" y="228600"/>
            <a:ext cx="8695080" cy="246816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6047280" y="1824480"/>
            <a:ext cx="2875680" cy="71316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2619360" y="1696320"/>
            <a:ext cx="5543640" cy="8492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51" name="CustomShape 4"/>
          <p:cNvSpPr/>
          <p:nvPr/>
        </p:nvSpPr>
        <p:spPr>
          <a:xfrm>
            <a:off x="2828880" y="1708560"/>
            <a:ext cx="5467320" cy="773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2" name="CustomShape 5"/>
          <p:cNvSpPr/>
          <p:nvPr/>
        </p:nvSpPr>
        <p:spPr>
          <a:xfrm>
            <a:off x="5609520" y="1694880"/>
            <a:ext cx="3307320" cy="650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3" name="CustomShape 6"/>
          <p:cNvSpPr/>
          <p:nvPr/>
        </p:nvSpPr>
        <p:spPr>
          <a:xfrm>
            <a:off x="211680" y="1679400"/>
            <a:ext cx="8722800" cy="1329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1600200"/>
            <a:ext cx="7771680" cy="17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US" sz="4400">
                <a:solidFill>
                  <a:srgbClr val="ffffff"/>
                </a:solidFill>
                <a:latin typeface="Candara"/>
              </a:rPr>
              <a:t>Software Engineering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BlueBee Project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371600" y="3556080"/>
            <a:ext cx="6400080" cy="147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ndara"/>
              </a:rPr>
              <a:t>Group 2 – K57CA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4572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Pivotal tracker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534680"/>
            <a:ext cx="9143280" cy="51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173736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Why ? Because our accounts in pivotal tracker are out of date :))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Teamcrop is now free for ALL PLAN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Teamcrop is a startup of Vietnamese, and it's using a PHP framework comes from Viet Nam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It has many functions that can impress user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8920" y="1852920"/>
            <a:ext cx="7061760" cy="454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828800"/>
            <a:ext cx="7497720" cy="44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8920" y="1852920"/>
            <a:ext cx="6625440" cy="372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Teamcrop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682280"/>
            <a:ext cx="7863480" cy="462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880" y="1554480"/>
            <a:ext cx="8838360" cy="553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" y="1489320"/>
            <a:ext cx="9143280" cy="489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2339640"/>
            <a:ext cx="6981120" cy="369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UML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" y="1794240"/>
            <a:ext cx="9143280" cy="428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Nguyễn Thế Huy – Project Leader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Lê Văn Khoa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Nguyễn Văn Khánh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Nguyễn Duy Kiên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Vũ Ngọc Sơn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Members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Lint</a:t>
            </a: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5880" y="1280160"/>
            <a:ext cx="6447600" cy="546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Testing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" y="1979280"/>
            <a:ext cx="9143280" cy="432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Demo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2651760" y="2194560"/>
            <a:ext cx="4846320" cy="104076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400"/>
              <a:t>http://bluebee-uet.com/index.php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Q&amp;A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Thank you for listening :)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78320" y="198648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Main Idea 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“</a:t>
            </a:r>
            <a:r>
              <a:rPr lang="en-US" sz="2400">
                <a:solidFill>
                  <a:srgbClr val="073e87"/>
                </a:solidFill>
                <a:latin typeface="Candara"/>
              </a:rPr>
              <a:t>Big change”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Github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Pivotal Tracker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Teamcrop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UML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Lint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Demo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Q&amp;A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Outline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14400" y="249336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Where we can organize document, test of UET, like tailieu.vn, scribd.com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Student can search document, test by teachers, subject, download and upload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Student can discuss many topics about test, learning,… like facebook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Where student can get many information about courses, teachers and send feedback to their teachers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Main Idea: A website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We want every university can use our product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A mini social network for education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Improve student's experience in learning, sharing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Connect the student generation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Download document, test in one website. Student can use dropbox or google drive without leaving their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“</a:t>
            </a:r>
            <a:r>
              <a:rPr lang="en-US" sz="4400">
                <a:solidFill>
                  <a:srgbClr val="ffffff"/>
                </a:solidFill>
                <a:latin typeface="Candara"/>
              </a:rPr>
              <a:t>Big change”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71920" y="2675520"/>
            <a:ext cx="7407720" cy="34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Github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>
            <a:fillRect/>
          </a:stretch>
        </p:blipFill>
        <p:spPr>
          <a:xfrm rot="3600">
            <a:off x="88560" y="1416960"/>
            <a:ext cx="8865000" cy="521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30492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ffffff"/>
                </a:solidFill>
                <a:latin typeface="Candara"/>
              </a:rPr>
              <a:t>Github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5680" y="1280160"/>
            <a:ext cx="8061840" cy="51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Pivotal tracker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645920"/>
            <a:ext cx="8772480" cy="452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33840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Pivotal tracker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443240"/>
            <a:ext cx="9143280" cy="51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