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5.jpeg" ContentType="image/jpeg"/>
  <Override PartName="/ppt/media/image12.jpeg" ContentType="image/jpeg"/>
  <Override PartName="/ppt/media/image9.jpeg" ContentType="image/jpeg"/>
  <Override PartName="/ppt/media/image11.jpeg" ContentType="image/jpeg"/>
  <Override PartName="/ppt/media/image5.png" ContentType="image/png"/>
  <Override PartName="/ppt/media/image8.jpeg" ContentType="image/jpeg"/>
  <Override PartName="/ppt/media/image10.jpeg" ContentType="image/jpeg"/>
  <Override PartName="/ppt/media/image7.jpeg" ContentType="image/jpeg"/>
  <Override PartName="/ppt/media/image6.png" ContentType="image/png"/>
  <Override PartName="/ppt/media/image14.jpeg" ContentType="image/jpeg"/>
  <Override PartName="/ppt/media/image4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1680F975-59B1-4AE9-9EC3-E6671DA9ED4D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ECD42B-2DD3-4C6E-A21E-35076E38A09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13800" y="267552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800" y="267552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13800" y="267552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800" y="267552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7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8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640" cy="714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1200" cy="851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520" cy="7750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2000" cy="6519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3160" cy="1331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5/15/14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682F772-B272-4D91-90B8-89EDCB3C8034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3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4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5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6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en-US" sz="2200">
                <a:solidFill>
                  <a:srgbClr val="073e87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en-US" sz="2000">
                <a:solidFill>
                  <a:srgbClr val="073e87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en-US">
                <a:solidFill>
                  <a:srgbClr val="073e87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en-US" sz="1600">
                <a:solidFill>
                  <a:srgbClr val="073e87"/>
                </a:solidFill>
                <a:latin typeface="Candara"/>
              </a:rPr>
              <a:t>Fifth level</a:t>
            </a:r>
            <a:endParaRPr/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5/15/14</a:t>
            </a:r>
            <a:endParaRPr/>
          </a:p>
        </p:txBody>
      </p:sp>
      <p:sp>
        <p:nvSpPr>
          <p:cNvPr id="59" name="PlaceHolder 9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0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AB8996D-AC5D-4DFA-A316-EFBEE1C0D21E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Software Engineering</a:t>
            </a:r>
            <a:r>
              <a:rPr lang="en-US" sz="4400">
                <a:solidFill>
                  <a:srgbClr val="ffffff"/>
                </a:solidFill>
                <a:latin typeface="Candara"/>
              </a:rPr>
              <a:t>
</a:t>
            </a:r>
            <a:r>
              <a:rPr lang="en-US" sz="4400">
                <a:solidFill>
                  <a:srgbClr val="ffffff"/>
                </a:solidFill>
                <a:latin typeface="Candara"/>
              </a:rPr>
              <a:t>BlueBee Project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371600" y="3556080"/>
            <a:ext cx="6400440" cy="1472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ndara"/>
              </a:rPr>
              <a:t>Group 2 – K57CA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4572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53468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1737360"/>
            <a:ext cx="7408080" cy="34502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Why ? Because our accounts in pivotal tracker are out of date :))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Teamcrop is now free for ALL PLAN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Teamcrop is a startup of Vietnamese, and it's using a PHP framework comes from Viet Nam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It has many functions that can impress user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920" y="1852920"/>
            <a:ext cx="7062120" cy="45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49808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920" y="1852920"/>
            <a:ext cx="6625800" cy="372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82280"/>
            <a:ext cx="7863840" cy="462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554480"/>
            <a:ext cx="8838720" cy="55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489320"/>
            <a:ext cx="9143640" cy="489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339640"/>
            <a:ext cx="6981480" cy="36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794240"/>
            <a:ext cx="9143640" cy="42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Thế Huy – Project Leader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Lê Văn Khoa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Văn Khánh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Duy Kiên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Vũ Ngọc Sơn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Members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Lint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5880" y="1280160"/>
            <a:ext cx="6447960" cy="54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Testing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979280"/>
            <a:ext cx="9143640" cy="43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Demo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Q&amp;A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Thank you for listening :)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78320" y="198648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Main Idea 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“</a:t>
            </a:r>
            <a:r>
              <a:rPr lang="en-US" sz="2400">
                <a:solidFill>
                  <a:srgbClr val="073e87"/>
                </a:solidFill>
                <a:latin typeface="Candara"/>
              </a:rPr>
              <a:t>Big change”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Github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Pivotal Tracker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Teamcrop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UML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Lint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Q&amp;A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Outline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0" y="249336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we can organize document, test of UET, like tailieu.vn, scribd.com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search document, test by teachers, subject, download and upload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discuss many topics about test, learning,… like facebook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student can get many information about courses, teachers and send feedback to their teachers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Main Idea: A website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We want every university can use our product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A mini social network for education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Improve student's experience in learning, sharing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Connect the student generation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Download document, test in one website. Student can use dropbox or google drive without leaving their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“</a:t>
            </a:r>
            <a:r>
              <a:rPr lang="en-US" sz="4400">
                <a:solidFill>
                  <a:srgbClr val="ffffff"/>
                </a:solidFill>
                <a:latin typeface="Candara"/>
              </a:rPr>
              <a:t>Big change”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ymbol"/>
              <a:buChar char="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Github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 rot="3600">
            <a:off x="88560" y="1417320"/>
            <a:ext cx="8865360" cy="52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30492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Github</a:t>
            </a:r>
            <a:r>
              <a:rPr lang="en-US" sz="4400">
                <a:solidFill>
                  <a:srgbClr val="ffffff"/>
                </a:solidFill>
                <a:latin typeface="Candara"/>
              </a:rPr>
              <a:t>
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5680" y="1280160"/>
            <a:ext cx="8062200" cy="51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645920"/>
            <a:ext cx="877284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44324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