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8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7187-F9AF-AAC7-87E8-435FCCDAE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4A2C9-CFF0-746C-2B80-6C22850E7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E86CC-B2BC-9198-32C3-F9F6ADA3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6DEF-BCD9-455A-8B04-7C2AB69A6A2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5F54C-F656-1A92-1E79-15BD9CEB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AE58-CA65-128D-8429-14218DC6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D0B4-0A9A-4DDB-8372-53B1F8700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2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F8BC-FA92-A884-D30C-6910912E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F10D6-5623-4C58-C0AD-3DF2205BC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E6B0C-68DC-B44C-65CA-583ABAD4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6DEF-BCD9-455A-8B04-7C2AB69A6A2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F9FCC-5A20-55CD-3A11-15A7AD98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7539-6B2A-2ABA-72B1-D105F503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D0B4-0A9A-4DDB-8372-53B1F8700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2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943CB-3AEF-870F-ACDD-0B9AE8B4C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51D57-4562-97AA-03B6-D6930EBCB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3BC18-5964-15F9-A4B5-E71EB48A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6DEF-BCD9-455A-8B04-7C2AB69A6A2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F4AD-FA34-0733-D4F4-6FE6BB85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48978-8284-A8EB-B765-6DA6366F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D0B4-0A9A-4DDB-8372-53B1F8700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9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C2418-8F72-B196-8A68-7D6BE04C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EDB7-03C6-D8C8-AB6F-EE23EAC62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E9B5-CED4-98BC-6688-FA101159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6DEF-BCD9-455A-8B04-7C2AB69A6A2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9D57-7E56-522F-69C8-5F079FBA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47301-1205-FD8A-08A6-FFC192B3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D0B4-0A9A-4DDB-8372-53B1F8700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DD7D-5AE1-76A0-3727-07C7F92B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681CF-0902-B21A-C357-9C39C6D2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CECC2-1AB6-6411-9F5D-DCF4A966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6DEF-BCD9-455A-8B04-7C2AB69A6A2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041C-47BA-9147-59DA-FBB42631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99189-2B55-D63E-ED1A-48CCA2FD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D0B4-0A9A-4DDB-8372-53B1F8700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2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A97A-D771-902B-4F3E-4FBB7F72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0EBAF-5C3D-E8FA-782C-B827D358B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AABA9-C714-64CA-C163-B52F47E09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9D369-9A14-67A2-AD7B-C3F672C8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6DEF-BCD9-455A-8B04-7C2AB69A6A2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46A8D-E1E6-A18B-8C2A-89766489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FAFD0-EB26-A03D-9BD8-E2FF0A00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D0B4-0A9A-4DDB-8372-53B1F8700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DA99-42F0-A30F-2B6A-1D4D69C4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C0AC7-8AB8-3F46-366A-E57D661F2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1EA77-7D41-E26A-1592-E4DCF3653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F7C67-CD58-0212-6611-C79716B3E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54C87-B676-4628-0DA4-D2D8F4BFB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6D91B-BD0B-7CDF-BF1C-1495EA58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6DEF-BCD9-455A-8B04-7C2AB69A6A2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98705-28E2-674D-787D-B90DEBA2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6C8B4-5011-6D7C-405D-753F6A20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D0B4-0A9A-4DDB-8372-53B1F8700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EEE1-12C5-4DB1-DD5F-EC40B3E8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4FCBC-8D64-7219-4645-0D8E3149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6DEF-BCD9-455A-8B04-7C2AB69A6A2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3D9C5-37E0-BF66-368B-42FBAF8B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4D401-7C08-B7CF-42EE-5097BF66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D0B4-0A9A-4DDB-8372-53B1F8700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6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29448-56FC-2D7D-118E-26AB41E4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6DEF-BCD9-455A-8B04-7C2AB69A6A2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F5DF7-6ECF-6FA8-7E47-1B3577CC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CCF1A-75C7-E8AA-D303-F8C4350C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D0B4-0A9A-4DDB-8372-53B1F8700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7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BDF0-D0F2-5DCD-804E-7517DBD9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031A-BF9D-7308-5BDB-2B1C477C9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1C5D7-A7FD-A20E-8082-41312CF0F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71C1D-BFCA-3C44-A3EE-E176440C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6DEF-BCD9-455A-8B04-7C2AB69A6A2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7E744-0B9A-E73B-E6DC-A5678299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BEAFE-3396-B2E1-F73E-5D80E075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D0B4-0A9A-4DDB-8372-53B1F8700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3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3D5D-B1E8-67F2-2AE5-4A1DE163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A080C-5B11-8203-6A08-AC86A9096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BC8C5-1DFC-D425-24FC-FF787D974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17F43-6FEC-FA2E-06F5-2F8989F6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6DEF-BCD9-455A-8B04-7C2AB69A6A2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878D8-C475-D876-91C3-7BD7AF7F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9B82-9878-6EF3-0B98-4FD425F3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D0B4-0A9A-4DDB-8372-53B1F8700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4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1B6B4-87E1-CFA6-C4B7-F7C6A3F0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C97EE-F0A8-4E23-3700-4C7D3E1F5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765B5-04D0-93D9-A1FF-4717F8EF4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A6DEF-BCD9-455A-8B04-7C2AB69A6A2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36DE6-E3F2-5AFC-D631-2F070BD4C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AE5-7528-F2FA-EE65-A31D93A6C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D0B4-0A9A-4DDB-8372-53B1F8700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8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5B3A-710E-1A29-341C-7B33E7DB8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21 de </a:t>
            </a:r>
            <a:r>
              <a:rPr lang="en-US" dirty="0" err="1"/>
              <a:t>febrero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A4171-852C-F9C7-6A20-1C5A520AB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Conversación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4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E6ED-F680-C70A-CDD3-F8E62BBD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32476"/>
            <a:ext cx="8417560" cy="823595"/>
          </a:xfrm>
        </p:spPr>
        <p:txBody>
          <a:bodyPr/>
          <a:lstStyle/>
          <a:p>
            <a:r>
              <a:rPr lang="en-US" dirty="0" err="1"/>
              <a:t>Lección</a:t>
            </a:r>
            <a:r>
              <a:rPr lang="en-US" dirty="0"/>
              <a:t> 7</a:t>
            </a:r>
          </a:p>
        </p:txBody>
      </p:sp>
      <p:pic>
        <p:nvPicPr>
          <p:cNvPr id="4" name="Content Placeholder 3" descr="Image result for family buying groceries">
            <a:extLst>
              <a:ext uri="{FF2B5EF4-FFF2-40B4-BE49-F238E27FC236}">
                <a16:creationId xmlns:a16="http://schemas.microsoft.com/office/drawing/2014/main" id="{D863F0F5-017B-C701-A7E1-B1FF116CC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1056071"/>
            <a:ext cx="7538720" cy="50438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93052-2346-10B5-EA71-2176E3E78C17}"/>
              </a:ext>
            </a:extLst>
          </p:cNvPr>
          <p:cNvSpPr txBox="1"/>
          <p:nvPr/>
        </p:nvSpPr>
        <p:spPr>
          <a:xfrm>
            <a:off x="8641080" y="3429000"/>
            <a:ext cx="3286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Hacer la compra </a:t>
            </a:r>
            <a:r>
              <a:rPr lang="es-ES" sz="2400" dirty="0"/>
              <a:t>= comprar alimentos y otras cosas que necesitamos en casa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10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F495-8E67-47A8-5106-7695DE7EF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9192"/>
            <a:ext cx="10515600" cy="5537771"/>
          </a:xfrm>
        </p:spPr>
        <p:txBody>
          <a:bodyPr/>
          <a:lstStyle/>
          <a:p>
            <a:r>
              <a:rPr lang="es-ES" dirty="0"/>
              <a:t>¿Dónde hace la compra Inés?</a:t>
            </a:r>
          </a:p>
          <a:p>
            <a:r>
              <a:rPr lang="es-ES" dirty="0"/>
              <a:t>¿Qué día la hace?</a:t>
            </a:r>
          </a:p>
          <a:p>
            <a:r>
              <a:rPr lang="es-ES" dirty="0"/>
              <a:t>¿Y Carlos?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HABLA CON TU COMPAÑERA/O:</a:t>
            </a:r>
          </a:p>
          <a:p>
            <a:r>
              <a:rPr lang="es-ES" dirty="0"/>
              <a:t>¿Dónde haces la compra? ¿por qué? ¿con qué frecuencia?</a:t>
            </a:r>
          </a:p>
          <a:p>
            <a:r>
              <a:rPr lang="es-ES" dirty="0"/>
              <a:t>¿Y tus padres?</a:t>
            </a:r>
          </a:p>
          <a:p>
            <a:r>
              <a:rPr lang="es-ES" dirty="0"/>
              <a:t>¿Y tus abuelos?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04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0FE4-B28E-FAB3-EF8B-3977E997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Sopa de maní (</a:t>
            </a:r>
            <a:r>
              <a:rPr lang="es-ES"/>
              <a:t>peanut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3074" name="Picture 2" descr="▷ Sopa de Maní - Cochabamba Bolivia">
            <a:extLst>
              <a:ext uri="{FF2B5EF4-FFF2-40B4-BE49-F238E27FC236}">
                <a16:creationId xmlns:a16="http://schemas.microsoft.com/office/drawing/2014/main" id="{E75FC4ED-EDF5-FC2B-C7CF-FE92C8528B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67706"/>
            <a:ext cx="60960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635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157A-68E5-91D0-0896-DED668233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11125"/>
            <a:ext cx="6283960" cy="793115"/>
          </a:xfrm>
        </p:spPr>
        <p:txBody>
          <a:bodyPr/>
          <a:lstStyle/>
          <a:p>
            <a:r>
              <a:rPr lang="es-ES" dirty="0"/>
              <a:t>charcutería</a:t>
            </a:r>
            <a:endParaRPr lang="en-US" dirty="0"/>
          </a:p>
        </p:txBody>
      </p:sp>
      <p:pic>
        <p:nvPicPr>
          <p:cNvPr id="6" name="Picture 5" descr="A picture containing indoor, pastry, table, different&#10;&#10;Description automatically generated">
            <a:extLst>
              <a:ext uri="{FF2B5EF4-FFF2-40B4-BE49-F238E27FC236}">
                <a16:creationId xmlns:a16="http://schemas.microsoft.com/office/drawing/2014/main" id="{2293CDFB-D04D-43EF-C0EC-D0B71EC356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40" y="1158240"/>
            <a:ext cx="7965440" cy="531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AC6C-8534-1D82-1FBA-33E82896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91080" cy="721995"/>
          </a:xfrm>
        </p:spPr>
        <p:txBody>
          <a:bodyPr/>
          <a:lstStyle/>
          <a:p>
            <a:r>
              <a:rPr lang="en-US" dirty="0"/>
              <a:t>morcilla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4BF9A7-BFE0-3687-60FB-67F64481D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360" y="822644"/>
            <a:ext cx="5577839" cy="55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42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1A0A-7BF0-D3FC-99E4-977A53B3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69640" cy="51879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parrillada</a:t>
            </a:r>
            <a:endParaRPr lang="en-US" dirty="0"/>
          </a:p>
        </p:txBody>
      </p:sp>
      <p:pic>
        <p:nvPicPr>
          <p:cNvPr id="1026" name="Picture 2" descr="Consejos para organizar una gran parrillada este verano">
            <a:extLst>
              <a:ext uri="{FF2B5EF4-FFF2-40B4-BE49-F238E27FC236}">
                <a16:creationId xmlns:a16="http://schemas.microsoft.com/office/drawing/2014/main" id="{DF59EB4D-E984-3B75-050F-1307F0287F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9" y="1064786"/>
            <a:ext cx="9888331" cy="568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84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6F51-6636-A75B-8064-2B7968F2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62200" cy="884555"/>
          </a:xfrm>
        </p:spPr>
        <p:txBody>
          <a:bodyPr/>
          <a:lstStyle/>
          <a:p>
            <a:r>
              <a:rPr lang="en-US" dirty="0" err="1"/>
              <a:t>aguacate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3F0318-700A-D6E4-0EF4-3D352BEA3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644" y="1991360"/>
            <a:ext cx="6024803" cy="400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3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BF4B-6002-3F65-76AA-97F8D33C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Cebiche</a:t>
            </a:r>
            <a:r>
              <a:rPr lang="en-US" dirty="0"/>
              <a:t> (</a:t>
            </a:r>
            <a:r>
              <a:rPr lang="en-US" dirty="0" err="1"/>
              <a:t>pescado</a:t>
            </a:r>
            <a:r>
              <a:rPr lang="en-US" dirty="0"/>
              <a:t> crudo)</a:t>
            </a:r>
          </a:p>
        </p:txBody>
      </p:sp>
      <p:pic>
        <p:nvPicPr>
          <p:cNvPr id="2050" name="Picture 2" descr="Netflix | Campeonato Street Food Latinoamérica: 4 chefs peruanos enseñan a  preparar el mejor cebiche | RPP Noticias">
            <a:extLst>
              <a:ext uri="{FF2B5EF4-FFF2-40B4-BE49-F238E27FC236}">
                <a16:creationId xmlns:a16="http://schemas.microsoft.com/office/drawing/2014/main" id="{F8575044-D59A-3D6C-94F2-1F7FFA3BFB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1710988"/>
            <a:ext cx="8102600" cy="456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465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84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21 de febrero</vt:lpstr>
      <vt:lpstr>Lección 7</vt:lpstr>
      <vt:lpstr>PowerPoint Presentation</vt:lpstr>
      <vt:lpstr>Sopa de maní (peanut)</vt:lpstr>
      <vt:lpstr>charcutería</vt:lpstr>
      <vt:lpstr>morcilla</vt:lpstr>
      <vt:lpstr>parrillada</vt:lpstr>
      <vt:lpstr>aguacate</vt:lpstr>
      <vt:lpstr>Cebiche (pescado crudo)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 de febrero</dc:title>
  <dc:creator>Mauricio Terrazas Zambrana (MA Appl Ling 2018 onward DL PT)</dc:creator>
  <cp:lastModifiedBy>Mauricio Terrazas Zambrana (MA Appl Ling 2018 onward DL PT)</cp:lastModifiedBy>
  <cp:revision>4</cp:revision>
  <dcterms:created xsi:type="dcterms:W3CDTF">2023-02-18T14:46:25Z</dcterms:created>
  <dcterms:modified xsi:type="dcterms:W3CDTF">2023-02-19T08:07:12Z</dcterms:modified>
</cp:coreProperties>
</file>