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4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268C-EB41-491F-9219-6AAA3014B3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8E30-3ADD-495B-BBF7-8C235B06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28 de </a:t>
            </a:r>
            <a:r>
              <a:rPr lang="en-US" dirty="0" err="1" smtClean="0"/>
              <a:t>marzo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Conversación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90112"/>
            <a:ext cx="10515600" cy="56195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¿Eres friolera/o?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¿Te gusta llevar bufandas, guantes o gorra en invierno? ¿por qué?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¿Te gusta salir con sandalias? ¿por qué?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¿En qué ocasiones te pones ropa formal?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¿Qué marca(s) de ropa te gusta(n)? ¿por qué?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¿Te pones a veces la ropa de alguien de tu familia (tu madre, hermana/o, etc.)? ¿por qué?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¿Tienes botas? ¿Cuándo te las pones?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7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「women dresses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3" t="-1" r="17722" b="617"/>
          <a:stretch/>
        </p:blipFill>
        <p:spPr bwMode="auto">
          <a:xfrm>
            <a:off x="7188798" y="3354743"/>
            <a:ext cx="2077375" cy="336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「women dresses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92" y="3305768"/>
            <a:ext cx="2664174" cy="35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相關圖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5" y="3473731"/>
            <a:ext cx="2156411" cy="32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「women dresses」的圖片搜尋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r="15109" b="10102"/>
          <a:stretch/>
        </p:blipFill>
        <p:spPr bwMode="auto">
          <a:xfrm>
            <a:off x="5807370" y="9738"/>
            <a:ext cx="1855433" cy="34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women dresses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b="1515"/>
          <a:stretch/>
        </p:blipFill>
        <p:spPr bwMode="auto">
          <a:xfrm>
            <a:off x="2817921" y="-18902"/>
            <a:ext cx="1961257" cy="346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「women dresses」的圖片搜尋結果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2" t="-1" r="19846" b="4032"/>
          <a:stretch/>
        </p:blipFill>
        <p:spPr bwMode="auto">
          <a:xfrm>
            <a:off x="42151" y="-18902"/>
            <a:ext cx="1979721" cy="35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相關圖片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31" b="9622"/>
          <a:stretch/>
        </p:blipFill>
        <p:spPr bwMode="auto">
          <a:xfrm>
            <a:off x="8550280" y="-18902"/>
            <a:ext cx="1916043" cy="3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9640" y="3143554"/>
            <a:ext cx="2322272" cy="3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940511" cy="94877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p. 104</a:t>
            </a: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4587860"/>
          </a:xfrm>
        </p:spPr>
        <p:txBody>
          <a:bodyPr/>
          <a:lstStyle/>
          <a:p>
            <a:r>
              <a:rPr lang="es-ES" dirty="0" smtClean="0"/>
              <a:t>Eva no puede quedar con Pablo el viernes, ¿por qué?</a:t>
            </a:r>
          </a:p>
          <a:p>
            <a:r>
              <a:rPr lang="es-ES" dirty="0" smtClean="0"/>
              <a:t>¿Qué día quedan?</a:t>
            </a:r>
          </a:p>
          <a:p>
            <a:r>
              <a:rPr lang="es-ES" dirty="0" smtClean="0"/>
              <a:t>¿Dónde?</a:t>
            </a:r>
          </a:p>
          <a:p>
            <a:r>
              <a:rPr lang="es-ES" dirty="0" smtClean="0"/>
              <a:t>¿A qué hora?</a:t>
            </a:r>
          </a:p>
          <a:p>
            <a:r>
              <a:rPr lang="es-ES" dirty="0" smtClean="0"/>
              <a:t>¿Para qué?</a:t>
            </a:r>
          </a:p>
          <a:p>
            <a:r>
              <a:rPr lang="es-ES" dirty="0" smtClean="0"/>
              <a:t>¿Qué van a hacer después?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132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PMingLiU</vt:lpstr>
      <vt:lpstr>Arial</vt:lpstr>
      <vt:lpstr>Calibri</vt:lpstr>
      <vt:lpstr>Calibri Light</vt:lpstr>
      <vt:lpstr>Office 佈景主題</vt:lpstr>
      <vt:lpstr>28 de marzo</vt:lpstr>
      <vt:lpstr>PowerPoint 簡報</vt:lpstr>
      <vt:lpstr>PowerPoint 簡報</vt:lpstr>
      <vt:lpstr>p. 104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 de marzo</dc:title>
  <dc:creator>USER</dc:creator>
  <cp:lastModifiedBy>USER</cp:lastModifiedBy>
  <cp:revision>4</cp:revision>
  <dcterms:created xsi:type="dcterms:W3CDTF">2023-03-28T01:19:34Z</dcterms:created>
  <dcterms:modified xsi:type="dcterms:W3CDTF">2023-03-28T01:39:43Z</dcterms:modified>
</cp:coreProperties>
</file>